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4" r:id="rId7"/>
    <p:sldId id="280" r:id="rId8"/>
    <p:sldId id="281" r:id="rId9"/>
    <p:sldId id="292" r:id="rId10"/>
    <p:sldId id="282" r:id="rId11"/>
    <p:sldId id="283" r:id="rId12"/>
    <p:sldId id="295" r:id="rId13"/>
    <p:sldId id="265" r:id="rId14"/>
    <p:sldId id="284" r:id="rId15"/>
    <p:sldId id="293" r:id="rId16"/>
    <p:sldId id="286" r:id="rId17"/>
    <p:sldId id="287" r:id="rId18"/>
    <p:sldId id="288" r:id="rId19"/>
    <p:sldId id="289" r:id="rId20"/>
    <p:sldId id="290" r:id="rId21"/>
    <p:sldId id="291" r:id="rId22"/>
    <p:sldId id="279" r:id="rId23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C157-412A-4F19-8153-0F51576B56B7}" v="21" dt="2026-03-18T10:03:24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3"/>
    <p:restoredTop sz="94657"/>
  </p:normalViewPr>
  <p:slideViewPr>
    <p:cSldViewPr snapToGrid="0">
      <p:cViewPr varScale="1">
        <p:scale>
          <a:sx n="105" d="100"/>
          <a:sy n="105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Maréchal" userId="84c70489-80c8-46b6-aaf0-f7d121c1289e" providerId="ADAL" clId="{6DF501B1-BDB1-415F-AC1F-7D293E756D02}"/>
    <pc:docChg chg="undo custSel addSld delSld modSld sldOrd modNotesMaster">
      <pc:chgData name="Arnaud Maréchal" userId="84c70489-80c8-46b6-aaf0-f7d121c1289e" providerId="ADAL" clId="{6DF501B1-BDB1-415F-AC1F-7D293E756D02}" dt="2026-03-18T10:03:24.411" v="3060"/>
      <pc:docMkLst>
        <pc:docMk/>
      </pc:docMkLst>
      <pc:sldChg chg="modSp mod">
        <pc:chgData name="Arnaud Maréchal" userId="84c70489-80c8-46b6-aaf0-f7d121c1289e" providerId="ADAL" clId="{6DF501B1-BDB1-415F-AC1F-7D293E756D02}" dt="2026-03-18T09:49:02.749" v="2164" actId="20577"/>
        <pc:sldMkLst>
          <pc:docMk/>
          <pc:sldMk cId="742684909" sldId="257"/>
        </pc:sldMkLst>
        <pc:spChg chg="mod">
          <ac:chgData name="Arnaud Maréchal" userId="84c70489-80c8-46b6-aaf0-f7d121c1289e" providerId="ADAL" clId="{6DF501B1-BDB1-415F-AC1F-7D293E756D02}" dt="2026-03-18T09:43:05.449" v="2066"/>
          <ac:spMkLst>
            <pc:docMk/>
            <pc:sldMk cId="742684909" sldId="257"/>
            <ac:spMk id="4" creationId="{BF1AE057-5638-8371-3CCE-DD45D5413E6D}"/>
          </ac:spMkLst>
        </pc:spChg>
        <pc:spChg chg="mod">
          <ac:chgData name="Arnaud Maréchal" userId="84c70489-80c8-46b6-aaf0-f7d121c1289e" providerId="ADAL" clId="{6DF501B1-BDB1-415F-AC1F-7D293E756D02}" dt="2026-03-18T09:43:14.440" v="2099" actId="20577"/>
          <ac:spMkLst>
            <pc:docMk/>
            <pc:sldMk cId="742684909" sldId="257"/>
            <ac:spMk id="6" creationId="{9BF90E92-814B-25D6-7974-2399C98964E0}"/>
          </ac:spMkLst>
        </pc:spChg>
        <pc:spChg chg="mod">
          <ac:chgData name="Arnaud Maréchal" userId="84c70489-80c8-46b6-aaf0-f7d121c1289e" providerId="ADAL" clId="{6DF501B1-BDB1-415F-AC1F-7D293E756D02}" dt="2026-03-18T09:43:21.923" v="2112" actId="20577"/>
          <ac:spMkLst>
            <pc:docMk/>
            <pc:sldMk cId="742684909" sldId="257"/>
            <ac:spMk id="8" creationId="{7A927F8D-9D80-E409-618E-EEC8933F9022}"/>
          </ac:spMkLst>
        </pc:spChg>
        <pc:spChg chg="mod">
          <ac:chgData name="Arnaud Maréchal" userId="84c70489-80c8-46b6-aaf0-f7d121c1289e" providerId="ADAL" clId="{6DF501B1-BDB1-415F-AC1F-7D293E756D02}" dt="2026-03-18T09:43:45.357" v="2148" actId="20577"/>
          <ac:spMkLst>
            <pc:docMk/>
            <pc:sldMk cId="742684909" sldId="257"/>
            <ac:spMk id="10" creationId="{5366DE9D-7BBA-224F-BBBF-3391FC2868C2}"/>
          </ac:spMkLst>
        </pc:spChg>
        <pc:spChg chg="mod">
          <ac:chgData name="Arnaud Maréchal" userId="84c70489-80c8-46b6-aaf0-f7d121c1289e" providerId="ADAL" clId="{6DF501B1-BDB1-415F-AC1F-7D293E756D02}" dt="2026-03-18T09:43:52.496" v="2163" actId="20577"/>
          <ac:spMkLst>
            <pc:docMk/>
            <pc:sldMk cId="742684909" sldId="257"/>
            <ac:spMk id="12" creationId="{003DA9F6-EDDA-89EB-5FB5-CDA77ACE35D5}"/>
          </ac:spMkLst>
        </pc:spChg>
        <pc:spChg chg="mod">
          <ac:chgData name="Arnaud Maréchal" userId="84c70489-80c8-46b6-aaf0-f7d121c1289e" providerId="ADAL" clId="{6DF501B1-BDB1-415F-AC1F-7D293E756D02}" dt="2026-03-18T09:49:02.749" v="2164" actId="20577"/>
          <ac:spMkLst>
            <pc:docMk/>
            <pc:sldMk cId="742684909" sldId="257"/>
            <ac:spMk id="14" creationId="{492208F5-4EDC-4821-2FBB-5B84F9F78B39}"/>
          </ac:spMkLst>
        </pc:spChg>
      </pc:sldChg>
      <pc:sldChg chg="modSp del mod">
        <pc:chgData name="Arnaud Maréchal" userId="84c70489-80c8-46b6-aaf0-f7d121c1289e" providerId="ADAL" clId="{6DF501B1-BDB1-415F-AC1F-7D293E756D02}" dt="2026-03-18T09:42:35.054" v="2035" actId="47"/>
        <pc:sldMkLst>
          <pc:docMk/>
          <pc:sldMk cId="2322568663" sldId="262"/>
        </pc:sldMkLst>
        <pc:spChg chg="mod">
          <ac:chgData name="Arnaud Maréchal" userId="84c70489-80c8-46b6-aaf0-f7d121c1289e" providerId="ADAL" clId="{6DF501B1-BDB1-415F-AC1F-7D293E756D02}" dt="2026-03-18T09:20:37.024" v="1465" actId="20577"/>
          <ac:spMkLst>
            <pc:docMk/>
            <pc:sldMk cId="2322568663" sldId="262"/>
            <ac:spMk id="4" creationId="{FC7B3A69-29D4-9491-7675-37023E8162D5}"/>
          </ac:spMkLst>
        </pc:spChg>
      </pc:sldChg>
      <pc:sldChg chg="del">
        <pc:chgData name="Arnaud Maréchal" userId="84c70489-80c8-46b6-aaf0-f7d121c1289e" providerId="ADAL" clId="{6DF501B1-BDB1-415F-AC1F-7D293E756D02}" dt="2026-03-18T09:42:36.332" v="2036" actId="47"/>
        <pc:sldMkLst>
          <pc:docMk/>
          <pc:sldMk cId="2901536014" sldId="263"/>
        </pc:sldMkLst>
      </pc:sldChg>
      <pc:sldChg chg="modSp mod">
        <pc:chgData name="Arnaud Maréchal" userId="84c70489-80c8-46b6-aaf0-f7d121c1289e" providerId="ADAL" clId="{6DF501B1-BDB1-415F-AC1F-7D293E756D02}" dt="2026-03-18T09:20:52.559" v="1466" actId="313"/>
        <pc:sldMkLst>
          <pc:docMk/>
          <pc:sldMk cId="3603996943" sldId="264"/>
        </pc:sldMkLst>
        <pc:spChg chg="mod">
          <ac:chgData name="Arnaud Maréchal" userId="84c70489-80c8-46b6-aaf0-f7d121c1289e" providerId="ADAL" clId="{6DF501B1-BDB1-415F-AC1F-7D293E756D02}" dt="2026-03-18T09:20:52.559" v="1466" actId="313"/>
          <ac:spMkLst>
            <pc:docMk/>
            <pc:sldMk cId="3603996943" sldId="264"/>
            <ac:spMk id="5" creationId="{A89FE2D5-747F-C5C2-3AC0-AF9E009F5EAF}"/>
          </ac:spMkLst>
        </pc:spChg>
      </pc:sldChg>
      <pc:sldChg chg="modSp mod">
        <pc:chgData name="Arnaud Maréchal" userId="84c70489-80c8-46b6-aaf0-f7d121c1289e" providerId="ADAL" clId="{6DF501B1-BDB1-415F-AC1F-7D293E756D02}" dt="2026-03-18T10:02:10.924" v="3057" actId="20577"/>
        <pc:sldMkLst>
          <pc:docMk/>
          <pc:sldMk cId="3795219184" sldId="265"/>
        </pc:sldMkLst>
        <pc:spChg chg="mod">
          <ac:chgData name="Arnaud Maréchal" userId="84c70489-80c8-46b6-aaf0-f7d121c1289e" providerId="ADAL" clId="{6DF501B1-BDB1-415F-AC1F-7D293E756D02}" dt="2026-03-18T10:02:10.924" v="3057" actId="20577"/>
          <ac:spMkLst>
            <pc:docMk/>
            <pc:sldMk cId="3795219184" sldId="265"/>
            <ac:spMk id="5" creationId="{48A4940D-565C-CC4B-EE01-179A706F82F1}"/>
          </ac:spMkLst>
        </pc:spChg>
      </pc:sldChg>
      <pc:sldChg chg="modSp mod">
        <pc:chgData name="Arnaud Maréchal" userId="84c70489-80c8-46b6-aaf0-f7d121c1289e" providerId="ADAL" clId="{6DF501B1-BDB1-415F-AC1F-7D293E756D02}" dt="2026-03-18T09:59:16.950" v="2988"/>
        <pc:sldMkLst>
          <pc:docMk/>
          <pc:sldMk cId="410517264" sldId="279"/>
        </pc:sldMkLst>
        <pc:spChg chg="mod">
          <ac:chgData name="Arnaud Maréchal" userId="84c70489-80c8-46b6-aaf0-f7d121c1289e" providerId="ADAL" clId="{6DF501B1-BDB1-415F-AC1F-7D293E756D02}" dt="2026-03-18T09:59:16.950" v="2988"/>
          <ac:spMkLst>
            <pc:docMk/>
            <pc:sldMk cId="410517264" sldId="279"/>
            <ac:spMk id="3" creationId="{BA245DDC-4D00-4169-07D1-D82265CE2052}"/>
          </ac:spMkLst>
        </pc:spChg>
      </pc:sldChg>
      <pc:sldChg chg="modSp mod">
        <pc:chgData name="Arnaud Maréchal" userId="84c70489-80c8-46b6-aaf0-f7d121c1289e" providerId="ADAL" clId="{6DF501B1-BDB1-415F-AC1F-7D293E756D02}" dt="2026-03-18T09:21:11.517" v="1475" actId="20577"/>
        <pc:sldMkLst>
          <pc:docMk/>
          <pc:sldMk cId="39430243" sldId="280"/>
        </pc:sldMkLst>
        <pc:spChg chg="mod">
          <ac:chgData name="Arnaud Maréchal" userId="84c70489-80c8-46b6-aaf0-f7d121c1289e" providerId="ADAL" clId="{6DF501B1-BDB1-415F-AC1F-7D293E756D02}" dt="2026-03-18T09:21:11.517" v="1475" actId="20577"/>
          <ac:spMkLst>
            <pc:docMk/>
            <pc:sldMk cId="39430243" sldId="280"/>
            <ac:spMk id="4" creationId="{A9648E11-C770-2D38-8FA7-7ACAE9E5F3D1}"/>
          </ac:spMkLst>
        </pc:spChg>
      </pc:sldChg>
      <pc:sldChg chg="delSp modSp add mod">
        <pc:chgData name="Arnaud Maréchal" userId="84c70489-80c8-46b6-aaf0-f7d121c1289e" providerId="ADAL" clId="{6DF501B1-BDB1-415F-AC1F-7D293E756D02}" dt="2026-03-05T15:34:10.384" v="1202" actId="20577"/>
        <pc:sldMkLst>
          <pc:docMk/>
          <pc:sldMk cId="1124532857" sldId="281"/>
        </pc:sldMkLst>
        <pc:spChg chg="mod">
          <ac:chgData name="Arnaud Maréchal" userId="84c70489-80c8-46b6-aaf0-f7d121c1289e" providerId="ADAL" clId="{6DF501B1-BDB1-415F-AC1F-7D293E756D02}" dt="2026-03-05T15:34:10.384" v="1202" actId="20577"/>
          <ac:spMkLst>
            <pc:docMk/>
            <pc:sldMk cId="1124532857" sldId="281"/>
            <ac:spMk id="5" creationId="{888E6F5F-2A87-0123-22C7-0A4AEC2CCF94}"/>
          </ac:spMkLst>
        </pc:spChg>
      </pc:sldChg>
      <pc:sldChg chg="modSp mod">
        <pc:chgData name="Arnaud Maréchal" userId="84c70489-80c8-46b6-aaf0-f7d121c1289e" providerId="ADAL" clId="{6DF501B1-BDB1-415F-AC1F-7D293E756D02}" dt="2026-03-18T09:22:39.010" v="1509" actId="20577"/>
        <pc:sldMkLst>
          <pc:docMk/>
          <pc:sldMk cId="2844656174" sldId="282"/>
        </pc:sldMkLst>
        <pc:spChg chg="mod">
          <ac:chgData name="Arnaud Maréchal" userId="84c70489-80c8-46b6-aaf0-f7d121c1289e" providerId="ADAL" clId="{6DF501B1-BDB1-415F-AC1F-7D293E756D02}" dt="2026-03-18T09:22:39.010" v="1509" actId="20577"/>
          <ac:spMkLst>
            <pc:docMk/>
            <pc:sldMk cId="2844656174" sldId="282"/>
            <ac:spMk id="5" creationId="{A28B4F9C-1FB4-EF75-CCA8-CD6E6AD8B296}"/>
          </ac:spMkLst>
        </pc:spChg>
      </pc:sldChg>
      <pc:sldChg chg="modSp mod">
        <pc:chgData name="Arnaud Maréchal" userId="84c70489-80c8-46b6-aaf0-f7d121c1289e" providerId="ADAL" clId="{6DF501B1-BDB1-415F-AC1F-7D293E756D02}" dt="2026-03-18T09:25:39.905" v="1515" actId="20577"/>
        <pc:sldMkLst>
          <pc:docMk/>
          <pc:sldMk cId="2491136044" sldId="283"/>
        </pc:sldMkLst>
        <pc:spChg chg="mod">
          <ac:chgData name="Arnaud Maréchal" userId="84c70489-80c8-46b6-aaf0-f7d121c1289e" providerId="ADAL" clId="{6DF501B1-BDB1-415F-AC1F-7D293E756D02}" dt="2026-03-18T09:25:39.905" v="1515" actId="20577"/>
          <ac:spMkLst>
            <pc:docMk/>
            <pc:sldMk cId="2491136044" sldId="283"/>
            <ac:spMk id="5" creationId="{B433F4FE-9797-6285-7173-E3C5534718AA}"/>
          </ac:spMkLst>
        </pc:spChg>
      </pc:sldChg>
      <pc:sldChg chg="modSp mod">
        <pc:chgData name="Arnaud Maréchal" userId="84c70489-80c8-46b6-aaf0-f7d121c1289e" providerId="ADAL" clId="{6DF501B1-BDB1-415F-AC1F-7D293E756D02}" dt="2026-03-18T09:28:35.008" v="1535" actId="115"/>
        <pc:sldMkLst>
          <pc:docMk/>
          <pc:sldMk cId="3266753014" sldId="284"/>
        </pc:sldMkLst>
        <pc:spChg chg="mod">
          <ac:chgData name="Arnaud Maréchal" userId="84c70489-80c8-46b6-aaf0-f7d121c1289e" providerId="ADAL" clId="{6DF501B1-BDB1-415F-AC1F-7D293E756D02}" dt="2026-03-18T09:28:27.398" v="1534" actId="20577"/>
          <ac:spMkLst>
            <pc:docMk/>
            <pc:sldMk cId="3266753014" sldId="284"/>
            <ac:spMk id="4" creationId="{0764D3C0-E172-973C-5900-90CFBFC1B4A5}"/>
          </ac:spMkLst>
        </pc:spChg>
        <pc:spChg chg="mod">
          <ac:chgData name="Arnaud Maréchal" userId="84c70489-80c8-46b6-aaf0-f7d121c1289e" providerId="ADAL" clId="{6DF501B1-BDB1-415F-AC1F-7D293E756D02}" dt="2026-03-18T09:28:35.008" v="1535" actId="115"/>
          <ac:spMkLst>
            <pc:docMk/>
            <pc:sldMk cId="3266753014" sldId="284"/>
            <ac:spMk id="5" creationId="{2FA93F24-047F-57B8-0771-3951A72F1AE7}"/>
          </ac:spMkLst>
        </pc:spChg>
      </pc:sldChg>
      <pc:sldChg chg="del">
        <pc:chgData name="Arnaud Maréchal" userId="84c70489-80c8-46b6-aaf0-f7d121c1289e" providerId="ADAL" clId="{6DF501B1-BDB1-415F-AC1F-7D293E756D02}" dt="2026-03-18T09:34:23.576" v="1724" actId="47"/>
        <pc:sldMkLst>
          <pc:docMk/>
          <pc:sldMk cId="841932482" sldId="285"/>
        </pc:sldMkLst>
      </pc:sldChg>
      <pc:sldChg chg="modSp mod">
        <pc:chgData name="Arnaud Maréchal" userId="84c70489-80c8-46b6-aaf0-f7d121c1289e" providerId="ADAL" clId="{6DF501B1-BDB1-415F-AC1F-7D293E756D02}" dt="2026-03-18T09:50:28.100" v="2252" actId="403"/>
        <pc:sldMkLst>
          <pc:docMk/>
          <pc:sldMk cId="3894713143" sldId="286"/>
        </pc:sldMkLst>
        <pc:spChg chg="mod">
          <ac:chgData name="Arnaud Maréchal" userId="84c70489-80c8-46b6-aaf0-f7d121c1289e" providerId="ADAL" clId="{6DF501B1-BDB1-415F-AC1F-7D293E756D02}" dt="2026-03-18T09:50:28.100" v="2252" actId="403"/>
          <ac:spMkLst>
            <pc:docMk/>
            <pc:sldMk cId="3894713143" sldId="286"/>
            <ac:spMk id="5" creationId="{C30DAA6E-0C55-D08F-E26C-1F4C40BC80D1}"/>
          </ac:spMkLst>
        </pc:spChg>
      </pc:sldChg>
      <pc:sldChg chg="modSp mod">
        <pc:chgData name="Arnaud Maréchal" userId="84c70489-80c8-46b6-aaf0-f7d121c1289e" providerId="ADAL" clId="{6DF501B1-BDB1-415F-AC1F-7D293E756D02}" dt="2026-03-18T09:50:49.586" v="2256" actId="5793"/>
        <pc:sldMkLst>
          <pc:docMk/>
          <pc:sldMk cId="2905267183" sldId="287"/>
        </pc:sldMkLst>
        <pc:spChg chg="mod">
          <ac:chgData name="Arnaud Maréchal" userId="84c70489-80c8-46b6-aaf0-f7d121c1289e" providerId="ADAL" clId="{6DF501B1-BDB1-415F-AC1F-7D293E756D02}" dt="2026-03-18T09:50:49.586" v="2256" actId="5793"/>
          <ac:spMkLst>
            <pc:docMk/>
            <pc:sldMk cId="2905267183" sldId="287"/>
            <ac:spMk id="5" creationId="{9FF45DF8-4B89-2C61-9962-6F17435F6616}"/>
          </ac:spMkLst>
        </pc:spChg>
      </pc:sldChg>
      <pc:sldChg chg="modSp mod">
        <pc:chgData name="Arnaud Maréchal" userId="84c70489-80c8-46b6-aaf0-f7d121c1289e" providerId="ADAL" clId="{6DF501B1-BDB1-415F-AC1F-7D293E756D02}" dt="2026-03-18T09:51:04.832" v="2269" actId="20577"/>
        <pc:sldMkLst>
          <pc:docMk/>
          <pc:sldMk cId="1671920699" sldId="288"/>
        </pc:sldMkLst>
        <pc:spChg chg="mod">
          <ac:chgData name="Arnaud Maréchal" userId="84c70489-80c8-46b6-aaf0-f7d121c1289e" providerId="ADAL" clId="{6DF501B1-BDB1-415F-AC1F-7D293E756D02}" dt="2026-03-18T09:51:04.832" v="2269" actId="20577"/>
          <ac:spMkLst>
            <pc:docMk/>
            <pc:sldMk cId="1671920699" sldId="288"/>
            <ac:spMk id="3" creationId="{BC05C10C-A477-ED77-B801-044C5329E3CA}"/>
          </ac:spMkLst>
        </pc:spChg>
      </pc:sldChg>
      <pc:sldChg chg="modSp mod">
        <pc:chgData name="Arnaud Maréchal" userId="84c70489-80c8-46b6-aaf0-f7d121c1289e" providerId="ADAL" clId="{6DF501B1-BDB1-415F-AC1F-7D293E756D02}" dt="2026-03-18T09:53:36.648" v="2471" actId="313"/>
        <pc:sldMkLst>
          <pc:docMk/>
          <pc:sldMk cId="3798820933" sldId="289"/>
        </pc:sldMkLst>
        <pc:spChg chg="mod">
          <ac:chgData name="Arnaud Maréchal" userId="84c70489-80c8-46b6-aaf0-f7d121c1289e" providerId="ADAL" clId="{6DF501B1-BDB1-415F-AC1F-7D293E756D02}" dt="2026-03-18T09:52:00.176" v="2336" actId="20577"/>
          <ac:spMkLst>
            <pc:docMk/>
            <pc:sldMk cId="3798820933" sldId="289"/>
            <ac:spMk id="3" creationId="{2247AA32-6088-FC0C-40FA-EBF0552E1CEB}"/>
          </ac:spMkLst>
        </pc:spChg>
        <pc:spChg chg="mod">
          <ac:chgData name="Arnaud Maréchal" userId="84c70489-80c8-46b6-aaf0-f7d121c1289e" providerId="ADAL" clId="{6DF501B1-BDB1-415F-AC1F-7D293E756D02}" dt="2026-03-18T09:53:36.648" v="2471" actId="313"/>
          <ac:spMkLst>
            <pc:docMk/>
            <pc:sldMk cId="3798820933" sldId="289"/>
            <ac:spMk id="5" creationId="{2CD75DD0-577E-A24A-66FC-52614268F70B}"/>
          </ac:spMkLst>
        </pc:spChg>
      </pc:sldChg>
      <pc:sldChg chg="modSp mod">
        <pc:chgData name="Arnaud Maréchal" userId="84c70489-80c8-46b6-aaf0-f7d121c1289e" providerId="ADAL" clId="{6DF501B1-BDB1-415F-AC1F-7D293E756D02}" dt="2026-03-18T09:56:20.494" v="2867" actId="20577"/>
        <pc:sldMkLst>
          <pc:docMk/>
          <pc:sldMk cId="1232752397" sldId="290"/>
        </pc:sldMkLst>
        <pc:spChg chg="mod">
          <ac:chgData name="Arnaud Maréchal" userId="84c70489-80c8-46b6-aaf0-f7d121c1289e" providerId="ADAL" clId="{6DF501B1-BDB1-415F-AC1F-7D293E756D02}" dt="2026-03-18T09:56:20.494" v="2867" actId="20577"/>
          <ac:spMkLst>
            <pc:docMk/>
            <pc:sldMk cId="1232752397" sldId="290"/>
            <ac:spMk id="5" creationId="{0DAC05F6-3E80-EC62-F729-42314EF9A9EF}"/>
          </ac:spMkLst>
        </pc:spChg>
      </pc:sldChg>
      <pc:sldChg chg="modSp mod">
        <pc:chgData name="Arnaud Maréchal" userId="84c70489-80c8-46b6-aaf0-f7d121c1289e" providerId="ADAL" clId="{6DF501B1-BDB1-415F-AC1F-7D293E756D02}" dt="2026-03-18T09:58:06.151" v="2964" actId="108"/>
        <pc:sldMkLst>
          <pc:docMk/>
          <pc:sldMk cId="3091017534" sldId="291"/>
        </pc:sldMkLst>
        <pc:spChg chg="mod">
          <ac:chgData name="Arnaud Maréchal" userId="84c70489-80c8-46b6-aaf0-f7d121c1289e" providerId="ADAL" clId="{6DF501B1-BDB1-415F-AC1F-7D293E756D02}" dt="2026-03-18T09:58:06.151" v="2964" actId="108"/>
          <ac:spMkLst>
            <pc:docMk/>
            <pc:sldMk cId="3091017534" sldId="291"/>
            <ac:spMk id="5" creationId="{58C50F91-59B6-9CFF-E2B5-9C7B4CBD6AFB}"/>
          </ac:spMkLst>
        </pc:spChg>
      </pc:sldChg>
      <pc:sldChg chg="modSp add mod">
        <pc:chgData name="Arnaud Maréchal" userId="84c70489-80c8-46b6-aaf0-f7d121c1289e" providerId="ADAL" clId="{6DF501B1-BDB1-415F-AC1F-7D293E756D02}" dt="2026-03-18T09:21:53.580" v="1508" actId="20577"/>
        <pc:sldMkLst>
          <pc:docMk/>
          <pc:sldMk cId="3371968389" sldId="292"/>
        </pc:sldMkLst>
        <pc:spChg chg="mod">
          <ac:chgData name="Arnaud Maréchal" userId="84c70489-80c8-46b6-aaf0-f7d121c1289e" providerId="ADAL" clId="{6DF501B1-BDB1-415F-AC1F-7D293E756D02}" dt="2026-03-18T09:21:53.580" v="1508" actId="20577"/>
          <ac:spMkLst>
            <pc:docMk/>
            <pc:sldMk cId="3371968389" sldId="292"/>
            <ac:spMk id="5" creationId="{6A11B719-1EA2-0B67-68E7-E4C8D6D8AB87}"/>
          </ac:spMkLst>
        </pc:spChg>
      </pc:sldChg>
      <pc:sldChg chg="addSp delSp modSp add mod">
        <pc:chgData name="Arnaud Maréchal" userId="84c70489-80c8-46b6-aaf0-f7d121c1289e" providerId="ADAL" clId="{6DF501B1-BDB1-415F-AC1F-7D293E756D02}" dt="2026-03-18T10:02:23.131" v="3059" actId="1076"/>
        <pc:sldMkLst>
          <pc:docMk/>
          <pc:sldMk cId="2706446786" sldId="293"/>
        </pc:sldMkLst>
        <pc:spChg chg="mod">
          <ac:chgData name="Arnaud Maréchal" userId="84c70489-80c8-46b6-aaf0-f7d121c1289e" providerId="ADAL" clId="{6DF501B1-BDB1-415F-AC1F-7D293E756D02}" dt="2026-03-18T09:34:19.144" v="1723" actId="20577"/>
          <ac:spMkLst>
            <pc:docMk/>
            <pc:sldMk cId="2706446786" sldId="293"/>
            <ac:spMk id="3" creationId="{6FEF19AB-361C-FDF9-D4B0-0347D0309A66}"/>
          </ac:spMkLst>
        </pc:spChg>
        <pc:spChg chg="mod">
          <ac:chgData name="Arnaud Maréchal" userId="84c70489-80c8-46b6-aaf0-f7d121c1289e" providerId="ADAL" clId="{6DF501B1-BDB1-415F-AC1F-7D293E756D02}" dt="2026-03-18T09:29:56.474" v="1566" actId="20577"/>
          <ac:spMkLst>
            <pc:docMk/>
            <pc:sldMk cId="2706446786" sldId="293"/>
            <ac:spMk id="4" creationId="{70D5F15F-D5AC-ABDF-5BFE-BCDFD01D9822}"/>
          </ac:spMkLst>
        </pc:spChg>
        <pc:spChg chg="mod">
          <ac:chgData name="Arnaud Maréchal" userId="84c70489-80c8-46b6-aaf0-f7d121c1289e" providerId="ADAL" clId="{6DF501B1-BDB1-415F-AC1F-7D293E756D02}" dt="2026-03-18T09:32:31.208" v="1678" actId="1076"/>
          <ac:spMkLst>
            <pc:docMk/>
            <pc:sldMk cId="2706446786" sldId="293"/>
            <ac:spMk id="5" creationId="{5BBBD017-1429-7550-5E02-792ABE5295D4}"/>
          </ac:spMkLst>
        </pc:spChg>
        <pc:picChg chg="del">
          <ac:chgData name="Arnaud Maréchal" userId="84c70489-80c8-46b6-aaf0-f7d121c1289e" providerId="ADAL" clId="{6DF501B1-BDB1-415F-AC1F-7D293E756D02}" dt="2026-03-18T09:30:20.993" v="1567" actId="478"/>
          <ac:picMkLst>
            <pc:docMk/>
            <pc:sldMk cId="2706446786" sldId="293"/>
            <ac:picMk id="6" creationId="{EDEF2489-D568-5FAD-5B8C-D42805CF425F}"/>
          </ac:picMkLst>
        </pc:picChg>
        <pc:picChg chg="add mod">
          <ac:chgData name="Arnaud Maréchal" userId="84c70489-80c8-46b6-aaf0-f7d121c1289e" providerId="ADAL" clId="{6DF501B1-BDB1-415F-AC1F-7D293E756D02}" dt="2026-03-18T10:02:23.131" v="3059" actId="1076"/>
          <ac:picMkLst>
            <pc:docMk/>
            <pc:sldMk cId="2706446786" sldId="293"/>
            <ac:picMk id="1026" creationId="{A7D2D46E-6E84-EDE6-0015-5ABCEBB443E3}"/>
          </ac:picMkLst>
        </pc:picChg>
        <pc:picChg chg="add mod">
          <ac:chgData name="Arnaud Maréchal" userId="84c70489-80c8-46b6-aaf0-f7d121c1289e" providerId="ADAL" clId="{6DF501B1-BDB1-415F-AC1F-7D293E756D02}" dt="2026-03-18T09:33:03.785" v="1682" actId="1076"/>
          <ac:picMkLst>
            <pc:docMk/>
            <pc:sldMk cId="2706446786" sldId="293"/>
            <ac:picMk id="1028" creationId="{A5FA25CF-FA69-3557-8D80-94FB89F09E20}"/>
          </ac:picMkLst>
        </pc:picChg>
      </pc:sldChg>
      <pc:sldChg chg="modSp add del mod">
        <pc:chgData name="Arnaud Maréchal" userId="84c70489-80c8-46b6-aaf0-f7d121c1289e" providerId="ADAL" clId="{6DF501B1-BDB1-415F-AC1F-7D293E756D02}" dt="2026-03-18T09:35:54.151" v="1781" actId="47"/>
        <pc:sldMkLst>
          <pc:docMk/>
          <pc:sldMk cId="4141327768" sldId="294"/>
        </pc:sldMkLst>
        <pc:spChg chg="mod">
          <ac:chgData name="Arnaud Maréchal" userId="84c70489-80c8-46b6-aaf0-f7d121c1289e" providerId="ADAL" clId="{6DF501B1-BDB1-415F-AC1F-7D293E756D02}" dt="2026-03-18T09:35:25.096" v="1779" actId="20577"/>
          <ac:spMkLst>
            <pc:docMk/>
            <pc:sldMk cId="4141327768" sldId="294"/>
            <ac:spMk id="3" creationId="{D11AB378-04E8-E6D1-37DD-234FEE7F73A9}"/>
          </ac:spMkLst>
        </pc:spChg>
        <pc:spChg chg="mod">
          <ac:chgData name="Arnaud Maréchal" userId="84c70489-80c8-46b6-aaf0-f7d121c1289e" providerId="ADAL" clId="{6DF501B1-BDB1-415F-AC1F-7D293E756D02}" dt="2026-03-18T09:35:09.642" v="1742" actId="20577"/>
          <ac:spMkLst>
            <pc:docMk/>
            <pc:sldMk cId="4141327768" sldId="294"/>
            <ac:spMk id="4" creationId="{17C20FB4-C220-DC07-C7DB-6C44073D52DC}"/>
          </ac:spMkLst>
        </pc:spChg>
      </pc:sldChg>
      <pc:sldChg chg="delSp modSp add mod ord">
        <pc:chgData name="Arnaud Maréchal" userId="84c70489-80c8-46b6-aaf0-f7d121c1289e" providerId="ADAL" clId="{6DF501B1-BDB1-415F-AC1F-7D293E756D02}" dt="2026-03-18T10:01:46.922" v="2993" actId="403"/>
        <pc:sldMkLst>
          <pc:docMk/>
          <pc:sldMk cId="2083593494" sldId="295"/>
        </pc:sldMkLst>
        <pc:spChg chg="mod">
          <ac:chgData name="Arnaud Maréchal" userId="84c70489-80c8-46b6-aaf0-f7d121c1289e" providerId="ADAL" clId="{6DF501B1-BDB1-415F-AC1F-7D293E756D02}" dt="2026-03-18T09:36:21.282" v="1845" actId="20577"/>
          <ac:spMkLst>
            <pc:docMk/>
            <pc:sldMk cId="2083593494" sldId="295"/>
            <ac:spMk id="3" creationId="{A82A0AB8-200F-2B06-C746-6C72F9074B77}"/>
          </ac:spMkLst>
        </pc:spChg>
        <pc:spChg chg="mod">
          <ac:chgData name="Arnaud Maréchal" userId="84c70489-80c8-46b6-aaf0-f7d121c1289e" providerId="ADAL" clId="{6DF501B1-BDB1-415F-AC1F-7D293E756D02}" dt="2026-03-18T09:36:08.607" v="1800" actId="20577"/>
          <ac:spMkLst>
            <pc:docMk/>
            <pc:sldMk cId="2083593494" sldId="295"/>
            <ac:spMk id="4" creationId="{0929644B-37E8-FC02-C693-5885EC9F24E2}"/>
          </ac:spMkLst>
        </pc:spChg>
        <pc:spChg chg="mod">
          <ac:chgData name="Arnaud Maréchal" userId="84c70489-80c8-46b6-aaf0-f7d121c1289e" providerId="ADAL" clId="{6DF501B1-BDB1-415F-AC1F-7D293E756D02}" dt="2026-03-18T10:01:46.922" v="2993" actId="403"/>
          <ac:spMkLst>
            <pc:docMk/>
            <pc:sldMk cId="2083593494" sldId="295"/>
            <ac:spMk id="5" creationId="{FC497818-AEA3-FD8F-181F-59E92DE5DC90}"/>
          </ac:spMkLst>
        </pc:spChg>
        <pc:picChg chg="del">
          <ac:chgData name="Arnaud Maréchal" userId="84c70489-80c8-46b6-aaf0-f7d121c1289e" providerId="ADAL" clId="{6DF501B1-BDB1-415F-AC1F-7D293E756D02}" dt="2026-03-18T09:38:32.641" v="1907" actId="478"/>
          <ac:picMkLst>
            <pc:docMk/>
            <pc:sldMk cId="2083593494" sldId="295"/>
            <ac:picMk id="6" creationId="{82247D65-EAA2-4AE5-CDCE-21E9172B35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B009E-0755-2642-B688-EF3CDEBEDDBE}" type="datetimeFigureOut">
              <a:t>18/03/2026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53B4-4B34-3043-933B-C724482BE4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0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10" Type="http://schemas.openxmlformats.org/officeDocument/2006/relationships/image" Target="../media/image6.sv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43312C7-55F4-5789-E630-0F774C35E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2726" y="-23131"/>
            <a:ext cx="12277451" cy="69042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882943-6BBA-C7D3-A5BB-554625D8C8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955" y="2863510"/>
            <a:ext cx="6803922" cy="1747665"/>
          </a:xfrm>
        </p:spPr>
        <p:txBody>
          <a:bodyPr anchor="ctr"/>
          <a:lstStyle>
            <a:lvl1pPr algn="l">
              <a:lnSpc>
                <a:spcPts val="5600"/>
              </a:lnSpc>
              <a:defRPr sz="6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TITLE ON</a:t>
            </a:r>
            <a:br>
              <a:rPr lang="fr-FR"/>
            </a:br>
            <a:r>
              <a:rPr lang="fr-FR"/>
              <a:t>TWO LINES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489282-CBC3-371C-E866-046933DF74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2955" y="4836255"/>
            <a:ext cx="6803922" cy="41300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00/00/2025</a:t>
            </a:r>
          </a:p>
        </p:txBody>
      </p:sp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C0862ABB-1C56-1FF5-A209-D9B3B3688D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72557" y="0"/>
            <a:ext cx="4562167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54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A28DA5D0-B506-B9D3-65BB-7827E9D3F0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1613338"/>
            <a:ext cx="10715332" cy="18156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A51B6B9-E3E0-6CED-5707-5E7762CC4F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359" y="3915629"/>
            <a:ext cx="10715332" cy="181565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CAE7653-6E1C-2710-1133-9B624FB37F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63D9F07-7BBB-E73B-C289-5A288C7D71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1613338"/>
            <a:ext cx="5397535" cy="427297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phique 21">
            <a:extLst>
              <a:ext uri="{FF2B5EF4-FFF2-40B4-BE49-F238E27FC236}">
                <a16:creationId xmlns:a16="http://schemas.microsoft.com/office/drawing/2014/main" id="{3943174B-61B8-945C-7927-20C70DAC40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08889" y="1721259"/>
            <a:ext cx="5994400" cy="4184770"/>
          </a:xfrm>
          <a:prstGeom prst="rect">
            <a:avLst/>
          </a:prstGeom>
        </p:spPr>
      </p:pic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17F91AC-C3C8-F71F-1CDF-7B1F5FC845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1023" y="2205047"/>
            <a:ext cx="4007556" cy="3010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600"/>
              </a:spcBef>
              <a:buFontTx/>
              <a:buNone/>
              <a:defRPr sz="2000" b="1" spc="30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bg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8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QUOTE TITLE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2C2A3B1D-955A-48EE-30B5-64027D3C4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022" y="3159257"/>
            <a:ext cx="4578617" cy="1604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2400">
                <a:solidFill>
                  <a:schemeClr val="bg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8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elit.</a:t>
            </a:r>
            <a:endParaRPr lang="en-GB" noProof="0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BCA5F49-9D0D-C515-B96C-F9938F692DD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13A61212-771A-9DA3-DB45-0C7910072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1613338"/>
            <a:ext cx="5397535" cy="41483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333858F-0B33-DB59-AB24-CBE6688640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2107" y="1613338"/>
            <a:ext cx="5397535" cy="41483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8634DA0-6A6E-B270-DA06-5557B7C2D0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7B2588B-D5F9-73E2-A2A6-DDE06D45F3A4}"/>
              </a:ext>
            </a:extLst>
          </p:cNvPr>
          <p:cNvSpPr/>
          <p:nvPr userDrawn="1"/>
        </p:nvSpPr>
        <p:spPr>
          <a:xfrm>
            <a:off x="6698504" y="1622963"/>
            <a:ext cx="5179071" cy="42195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5E81DD42-9689-542F-73EA-6BE3CAF1A3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1613338"/>
            <a:ext cx="5397535" cy="414836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B95FE32-22B9-68F0-2854-32B9EAEF6C1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141464" y="1960315"/>
            <a:ext cx="852943" cy="73358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275DA53E-385E-5AC8-3945-1A03BA28ADD5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41464" y="2904943"/>
            <a:ext cx="852943" cy="73358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3DDF0F1-F159-D3B3-3DC6-76074BB23401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107081" y="2990034"/>
            <a:ext cx="3267777" cy="563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90441D98-0B00-F3EA-B91F-DA13B0437041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141464" y="3861487"/>
            <a:ext cx="852943" cy="73358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228DD2F1-7DA0-AEB2-E07C-CC12DC3FB794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141464" y="4822333"/>
            <a:ext cx="852943" cy="73358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3736B103-1452-80FB-5F58-0E32D675D495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8107081" y="2065695"/>
            <a:ext cx="3267777" cy="563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ABBA60D0-3FBC-E94B-6662-8E334F302DD2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107081" y="3934252"/>
            <a:ext cx="3267777" cy="563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44D0122C-ED8C-CA24-C4A6-66222936C62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07081" y="4908287"/>
            <a:ext cx="3267777" cy="56340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ametlorem</a:t>
            </a:r>
            <a:r>
              <a:rPr lang="fr-FR" dirty="0"/>
              <a:t>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BA312CDA-E19F-B4C3-9C2A-F21D306935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1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B86B2F90-4C2F-8A84-3F07-5EA808FD11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1917" y="1211282"/>
            <a:ext cx="5723962" cy="488150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63D9F07-7BBB-E73B-C289-5A288C7D71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1613337"/>
            <a:ext cx="5397535" cy="44750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que 9">
            <a:extLst>
              <a:ext uri="{FF2B5EF4-FFF2-40B4-BE49-F238E27FC236}">
                <a16:creationId xmlns:a16="http://schemas.microsoft.com/office/drawing/2014/main" id="{5D3F1AA8-F9CD-9496-EB23-0A7B042216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8">
            <a:extLst>
              <a:ext uri="{FF2B5EF4-FFF2-40B4-BE49-F238E27FC236}">
                <a16:creationId xmlns:a16="http://schemas.microsoft.com/office/drawing/2014/main" id="{DF4BCBD3-36FD-FB0D-0D0B-DAD0BF4DF4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7144" y="1211265"/>
            <a:ext cx="12206288" cy="4917638"/>
          </a:xfrm>
          <a:custGeom>
            <a:avLst/>
            <a:gdLst>
              <a:gd name="connsiteX0" fmla="*/ 0 w 12206288"/>
              <a:gd name="connsiteY0" fmla="*/ 0 h 5166047"/>
              <a:gd name="connsiteX1" fmla="*/ 12206288 w 12206288"/>
              <a:gd name="connsiteY1" fmla="*/ 0 h 5166047"/>
              <a:gd name="connsiteX2" fmla="*/ 12206288 w 12206288"/>
              <a:gd name="connsiteY2" fmla="*/ 5166047 h 5166047"/>
              <a:gd name="connsiteX3" fmla="*/ 0 w 12206288"/>
              <a:gd name="connsiteY3" fmla="*/ 5166047 h 5166047"/>
              <a:gd name="connsiteX4" fmla="*/ 0 w 12206288"/>
              <a:gd name="connsiteY4" fmla="*/ 4589287 h 5166047"/>
              <a:gd name="connsiteX5" fmla="*/ 2479597 w 12206288"/>
              <a:gd name="connsiteY5" fmla="*/ 4589287 h 5166047"/>
              <a:gd name="connsiteX6" fmla="*/ 2479597 w 12206288"/>
              <a:gd name="connsiteY6" fmla="*/ 4586221 h 5166047"/>
              <a:gd name="connsiteX7" fmla="*/ 3439053 w 12206288"/>
              <a:gd name="connsiteY7" fmla="*/ 4586221 h 5166047"/>
              <a:gd name="connsiteX8" fmla="*/ 4119861 w 12206288"/>
              <a:gd name="connsiteY8" fmla="*/ 3905413 h 5166047"/>
              <a:gd name="connsiteX9" fmla="*/ 4119861 w 12206288"/>
              <a:gd name="connsiteY9" fmla="*/ 1182263 h 5166047"/>
              <a:gd name="connsiteX10" fmla="*/ 3439053 w 12206288"/>
              <a:gd name="connsiteY10" fmla="*/ 501455 h 5166047"/>
              <a:gd name="connsiteX11" fmla="*/ 616155 w 12206288"/>
              <a:gd name="connsiteY11" fmla="*/ 501455 h 5166047"/>
              <a:gd name="connsiteX12" fmla="*/ 585741 w 12206288"/>
              <a:gd name="connsiteY12" fmla="*/ 504521 h 5166047"/>
              <a:gd name="connsiteX13" fmla="*/ 0 w 12206288"/>
              <a:gd name="connsiteY13" fmla="*/ 504521 h 516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06288" h="5166047">
                <a:moveTo>
                  <a:pt x="0" y="0"/>
                </a:moveTo>
                <a:lnTo>
                  <a:pt x="12206288" y="0"/>
                </a:lnTo>
                <a:lnTo>
                  <a:pt x="12206288" y="5166047"/>
                </a:lnTo>
                <a:lnTo>
                  <a:pt x="0" y="5166047"/>
                </a:lnTo>
                <a:lnTo>
                  <a:pt x="0" y="4589287"/>
                </a:lnTo>
                <a:lnTo>
                  <a:pt x="2479597" y="4589287"/>
                </a:lnTo>
                <a:lnTo>
                  <a:pt x="2479597" y="4586221"/>
                </a:lnTo>
                <a:lnTo>
                  <a:pt x="3439053" y="4586221"/>
                </a:lnTo>
                <a:cubicBezTo>
                  <a:pt x="3815053" y="4586221"/>
                  <a:pt x="4119861" y="4281413"/>
                  <a:pt x="4119861" y="3905413"/>
                </a:cubicBezTo>
                <a:lnTo>
                  <a:pt x="4119861" y="1182263"/>
                </a:lnTo>
                <a:cubicBezTo>
                  <a:pt x="4119861" y="806263"/>
                  <a:pt x="3815053" y="501455"/>
                  <a:pt x="3439053" y="501455"/>
                </a:cubicBezTo>
                <a:lnTo>
                  <a:pt x="616155" y="501455"/>
                </a:lnTo>
                <a:lnTo>
                  <a:pt x="585741" y="504521"/>
                </a:lnTo>
                <a:lnTo>
                  <a:pt x="0" y="504521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r">
              <a:buFontTx/>
              <a:buNone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3EB05-A273-75FA-1241-149C8BDC68CC}"/>
              </a:ext>
            </a:extLst>
          </p:cNvPr>
          <p:cNvSpPr/>
          <p:nvPr userDrawn="1"/>
        </p:nvSpPr>
        <p:spPr>
          <a:xfrm>
            <a:off x="-105878" y="1655546"/>
            <a:ext cx="4235116" cy="4087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099A054B-78B3-A03D-9BC3-FFC87C18CEDF}"/>
              </a:ext>
            </a:extLst>
          </p:cNvPr>
          <p:cNvSpPr/>
          <p:nvPr userDrawn="1"/>
        </p:nvSpPr>
        <p:spPr>
          <a:xfrm>
            <a:off x="-70028" y="1646698"/>
            <a:ext cx="4185849" cy="4087832"/>
          </a:xfrm>
          <a:custGeom>
            <a:avLst/>
            <a:gdLst>
              <a:gd name="connsiteX0" fmla="*/ 682143 w 4185849"/>
              <a:gd name="connsiteY0" fmla="*/ 0 h 4087832"/>
              <a:gd name="connsiteX1" fmla="*/ 3505041 w 4185849"/>
              <a:gd name="connsiteY1" fmla="*/ 0 h 4087832"/>
              <a:gd name="connsiteX2" fmla="*/ 4185849 w 4185849"/>
              <a:gd name="connsiteY2" fmla="*/ 680808 h 4087832"/>
              <a:gd name="connsiteX3" fmla="*/ 4185849 w 4185849"/>
              <a:gd name="connsiteY3" fmla="*/ 3403958 h 4087832"/>
              <a:gd name="connsiteX4" fmla="*/ 3505041 w 4185849"/>
              <a:gd name="connsiteY4" fmla="*/ 4084766 h 4087832"/>
              <a:gd name="connsiteX5" fmla="*/ 2545585 w 4185849"/>
              <a:gd name="connsiteY5" fmla="*/ 4084766 h 4087832"/>
              <a:gd name="connsiteX6" fmla="*/ 2545585 w 4185849"/>
              <a:gd name="connsiteY6" fmla="*/ 4087832 h 4087832"/>
              <a:gd name="connsiteX7" fmla="*/ 0 w 4185849"/>
              <a:gd name="connsiteY7" fmla="*/ 4087832 h 4087832"/>
              <a:gd name="connsiteX8" fmla="*/ 0 w 4185849"/>
              <a:gd name="connsiteY8" fmla="*/ 3066 h 4087832"/>
              <a:gd name="connsiteX9" fmla="*/ 651729 w 4185849"/>
              <a:gd name="connsiteY9" fmla="*/ 3066 h 40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5849" h="4087832">
                <a:moveTo>
                  <a:pt x="682143" y="0"/>
                </a:moveTo>
                <a:lnTo>
                  <a:pt x="3505041" y="0"/>
                </a:lnTo>
                <a:cubicBezTo>
                  <a:pt x="3881041" y="0"/>
                  <a:pt x="4185849" y="304808"/>
                  <a:pt x="4185849" y="680808"/>
                </a:cubicBezTo>
                <a:lnTo>
                  <a:pt x="4185849" y="3403958"/>
                </a:lnTo>
                <a:cubicBezTo>
                  <a:pt x="4185849" y="3779958"/>
                  <a:pt x="3881041" y="4084766"/>
                  <a:pt x="3505041" y="4084766"/>
                </a:cubicBezTo>
                <a:lnTo>
                  <a:pt x="2545585" y="4084766"/>
                </a:lnTo>
                <a:lnTo>
                  <a:pt x="2545585" y="4087832"/>
                </a:lnTo>
                <a:lnTo>
                  <a:pt x="0" y="4087832"/>
                </a:lnTo>
                <a:lnTo>
                  <a:pt x="0" y="3066"/>
                </a:lnTo>
                <a:lnTo>
                  <a:pt x="651729" y="30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C0875DBF-C90B-878E-8F56-64D16E610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2588023"/>
            <a:ext cx="3333852" cy="203660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bg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2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18D73781-BBC3-8B49-3DA6-60A3528BD3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029D59-3EC4-1AEE-2993-EACA84682CD2}"/>
              </a:ext>
            </a:extLst>
          </p:cNvPr>
          <p:cNvSpPr/>
          <p:nvPr userDrawn="1"/>
        </p:nvSpPr>
        <p:spPr>
          <a:xfrm>
            <a:off x="4179742" y="-11289"/>
            <a:ext cx="8023547" cy="61289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A80A0798-DB1A-050A-2556-10E004B3BD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4142" y="-6305"/>
            <a:ext cx="4168453" cy="613520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que 3">
            <a:extLst>
              <a:ext uri="{FF2B5EF4-FFF2-40B4-BE49-F238E27FC236}">
                <a16:creationId xmlns:a16="http://schemas.microsoft.com/office/drawing/2014/main" id="{B345E10F-2159-B935-A51E-D363AA3FE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0620" y="-11289"/>
            <a:ext cx="3848100" cy="1714500"/>
          </a:xfrm>
          <a:prstGeom prst="rect">
            <a:avLst/>
          </a:prstGeom>
        </p:spPr>
      </p:pic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C271477-65ED-0A4E-FA09-01FBD1BD20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0463" y="2061466"/>
            <a:ext cx="3848101" cy="24806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2000" b="0" i="0" kern="1200" noProof="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br>
              <a:rPr lang="en-GB" noProof="0" dirty="0" err="1"/>
            </a:b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A9CAC65-6F3D-71F9-1910-C47DDEBC82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26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A80A0798-DB1A-050A-2556-10E004B3BD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4142" y="-6305"/>
            <a:ext cx="12228840" cy="613520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DF07F39C-29BD-D799-ADBF-E28E1458B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3A8B1653-537D-43AD-455B-B0AB106DF4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784" y="1396688"/>
            <a:ext cx="5676216" cy="469609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77D3376F-2F43-4D2D-991F-17E8CAAFD4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01295" y="1396688"/>
            <a:ext cx="5676216" cy="469609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fr-FR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00F8E75E-91E7-D1EE-34B0-A02F461FBF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83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_Re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7E8176ED-14FE-0196-E0D8-D37AB87D9B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0294" y="1590446"/>
            <a:ext cx="3749328" cy="182592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endParaRPr lang="en-GB" noProof="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1534392-B0BD-9B4E-006C-70AEC12456D8}"/>
              </a:ext>
            </a:extLst>
          </p:cNvPr>
          <p:cNvSpPr/>
          <p:nvPr userDrawn="1"/>
        </p:nvSpPr>
        <p:spPr>
          <a:xfrm>
            <a:off x="422360" y="1586351"/>
            <a:ext cx="1260783" cy="126418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34">
            <a:extLst>
              <a:ext uri="{FF2B5EF4-FFF2-40B4-BE49-F238E27FC236}">
                <a16:creationId xmlns:a16="http://schemas.microsoft.com/office/drawing/2014/main" id="{AC58116F-F6AB-AC05-956B-FBC18A7AE9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60" y="2459979"/>
            <a:ext cx="1260783" cy="39055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900"/>
            </a:lvl1pPr>
          </a:lstStyle>
          <a:p>
            <a:pPr lvl="0"/>
            <a:r>
              <a:rPr lang="fr-FR" dirty="0"/>
              <a:t>Texte explicatif sur une ou deux lignes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813F5306-A715-4FED-6C39-FFF2A4D88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0294" y="3872400"/>
            <a:ext cx="3749328" cy="182592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endParaRPr lang="en-GB" noProof="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47EDEB3-1CFC-568F-20CB-0184BFD98924}"/>
              </a:ext>
            </a:extLst>
          </p:cNvPr>
          <p:cNvSpPr/>
          <p:nvPr userDrawn="1"/>
        </p:nvSpPr>
        <p:spPr>
          <a:xfrm>
            <a:off x="422360" y="3868305"/>
            <a:ext cx="1260783" cy="126418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34">
            <a:extLst>
              <a:ext uri="{FF2B5EF4-FFF2-40B4-BE49-F238E27FC236}">
                <a16:creationId xmlns:a16="http://schemas.microsoft.com/office/drawing/2014/main" id="{81938805-7BB3-F26F-F26B-904C71721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360" y="4741933"/>
            <a:ext cx="1260783" cy="39055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900"/>
            </a:lvl1pPr>
          </a:lstStyle>
          <a:p>
            <a:pPr lvl="0"/>
            <a:r>
              <a:rPr lang="fr-FR" dirty="0"/>
              <a:t>Texte explicatif 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4F4F2BF9-F1BA-8042-E6D2-2528E96F62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5112" y="1590446"/>
            <a:ext cx="3749328" cy="182592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endParaRPr lang="en-GB" noProof="0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648D3BC-4D67-B361-65FC-80EECB64C605}"/>
              </a:ext>
            </a:extLst>
          </p:cNvPr>
          <p:cNvSpPr/>
          <p:nvPr userDrawn="1"/>
        </p:nvSpPr>
        <p:spPr>
          <a:xfrm>
            <a:off x="6297178" y="1586351"/>
            <a:ext cx="1260783" cy="126418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34">
            <a:extLst>
              <a:ext uri="{FF2B5EF4-FFF2-40B4-BE49-F238E27FC236}">
                <a16:creationId xmlns:a16="http://schemas.microsoft.com/office/drawing/2014/main" id="{D030D577-4DAF-52CA-DAEB-E54A05FE8E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178" y="2459979"/>
            <a:ext cx="1260783" cy="39055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900"/>
            </a:lvl1pPr>
          </a:lstStyle>
          <a:p>
            <a:pPr lvl="0"/>
            <a:r>
              <a:rPr lang="fr-FR" dirty="0"/>
              <a:t>Texte explicatif sur une ou deux lignes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9D7533F-10C0-D0D8-3269-A282CE27BF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95112" y="3872400"/>
            <a:ext cx="3749328" cy="182592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endParaRPr lang="en-GB" noProof="0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707B09D-DDAC-0AEA-3252-341AE745F546}"/>
              </a:ext>
            </a:extLst>
          </p:cNvPr>
          <p:cNvSpPr/>
          <p:nvPr userDrawn="1"/>
        </p:nvSpPr>
        <p:spPr>
          <a:xfrm>
            <a:off x="6297178" y="3868305"/>
            <a:ext cx="1260783" cy="1264182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34">
            <a:extLst>
              <a:ext uri="{FF2B5EF4-FFF2-40B4-BE49-F238E27FC236}">
                <a16:creationId xmlns:a16="http://schemas.microsoft.com/office/drawing/2014/main" id="{C63D3386-011D-ECE1-BBFA-E5E7BD908A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97178" y="4741933"/>
            <a:ext cx="1260783" cy="39055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900"/>
            </a:lvl1pPr>
          </a:lstStyle>
          <a:p>
            <a:pPr lvl="0"/>
            <a:r>
              <a:rPr lang="fr-FR" dirty="0"/>
              <a:t>Texte explicatif sur une ou deux lignes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540EBC7-192A-F0B7-7660-F2CF1B4750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D43312C7-55F4-5789-E630-0F774C35E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6626" y="-6572"/>
            <a:ext cx="12208626" cy="686555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882943-6BBA-C7D3-A5BB-554625D8C8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62297"/>
            <a:ext cx="9144000" cy="1747665"/>
          </a:xfrm>
        </p:spPr>
        <p:txBody>
          <a:bodyPr anchor="ctr"/>
          <a:lstStyle>
            <a:lvl1pPr algn="ctr">
              <a:lnSpc>
                <a:spcPts val="5600"/>
              </a:lnSpc>
              <a:defRPr sz="6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/>
              <a:t>TITLE ON</a:t>
            </a:r>
            <a:br>
              <a:rPr lang="fr-FR"/>
            </a:br>
            <a:r>
              <a:rPr lang="fr-FR"/>
              <a:t>TWO LINES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489282-CBC3-371C-E866-046933DF74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35042"/>
            <a:ext cx="9144000" cy="41300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00/00/2025</a:t>
            </a:r>
          </a:p>
        </p:txBody>
      </p:sp>
    </p:spTree>
    <p:extLst>
      <p:ext uri="{BB962C8B-B14F-4D97-AF65-F5344CB8AC3E}">
        <p14:creationId xmlns:p14="http://schemas.microsoft.com/office/powerpoint/2010/main" val="25854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_Re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A6BF0881-A8A1-7ADF-7376-CE81DD132C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09511" y="1665599"/>
            <a:ext cx="2709257" cy="22687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B863231-1FD9-845A-04DD-0108EB5BEE76}"/>
              </a:ext>
            </a:extLst>
          </p:cNvPr>
          <p:cNvSpPr/>
          <p:nvPr userDrawn="1"/>
        </p:nvSpPr>
        <p:spPr>
          <a:xfrm>
            <a:off x="422360" y="1586351"/>
            <a:ext cx="1900054" cy="190517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9103E58E-6462-F0A2-5CC0-8B947BFC69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9065" y="1665599"/>
            <a:ext cx="2709257" cy="226872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9388" indent="-1793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/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5B1C853-35C7-CA2C-9B4C-58BE98004A86}"/>
              </a:ext>
            </a:extLst>
          </p:cNvPr>
          <p:cNvSpPr/>
          <p:nvPr userDrawn="1"/>
        </p:nvSpPr>
        <p:spPr>
          <a:xfrm>
            <a:off x="6361914" y="1586351"/>
            <a:ext cx="1900054" cy="1905176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4">
            <a:extLst>
              <a:ext uri="{FF2B5EF4-FFF2-40B4-BE49-F238E27FC236}">
                <a16:creationId xmlns:a16="http://schemas.microsoft.com/office/drawing/2014/main" id="{9BADF135-A5B0-559A-4238-C1E3A0892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42" y="3024802"/>
            <a:ext cx="1779489" cy="46672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100"/>
            </a:lvl1pPr>
          </a:lstStyle>
          <a:p>
            <a:pPr lvl="0"/>
            <a:r>
              <a:rPr lang="fr-FR" dirty="0"/>
              <a:t>Texte explicatif sur une ou deux lignes</a:t>
            </a:r>
          </a:p>
        </p:txBody>
      </p:sp>
      <p:sp>
        <p:nvSpPr>
          <p:cNvPr id="32" name="Espace réservé du texte 34">
            <a:extLst>
              <a:ext uri="{FF2B5EF4-FFF2-40B4-BE49-F238E27FC236}">
                <a16:creationId xmlns:a16="http://schemas.microsoft.com/office/drawing/2014/main" id="{112B4D3E-A33A-97C2-5BC8-ABD459DEA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4104" y="3024802"/>
            <a:ext cx="1779489" cy="46672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FontTx/>
              <a:buNone/>
              <a:defRPr sz="1100"/>
            </a:lvl1pPr>
          </a:lstStyle>
          <a:p>
            <a:pPr lvl="0"/>
            <a:r>
              <a:rPr lang="fr-FR" dirty="0"/>
              <a:t>Texte explicatif sur une ou deux lignes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B36C58F8-7F83-878E-D318-62131A03DC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1ECD31A-78CE-7D01-8B52-E7C7C055A6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57" y="2249674"/>
            <a:ext cx="12113143" cy="3106665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6991E9F-CEE8-4D0A-A241-3F820EFAB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0397" y="2178498"/>
            <a:ext cx="2343418" cy="994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adipiscing.</a:t>
            </a:r>
            <a:endParaRPr lang="en-GB" noProof="0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00F124C-BEE5-6882-D2FA-EBA90D5C8B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9241" y="4549165"/>
            <a:ext cx="2343418" cy="994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adipiscing.</a:t>
            </a:r>
            <a:endParaRPr lang="en-GB" noProof="0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195B0E9-98FA-5A2E-ACC9-358A9A8FF4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6397" y="2178498"/>
            <a:ext cx="2343418" cy="994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adipiscing.</a:t>
            </a:r>
            <a:endParaRPr lang="en-GB" noProof="0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851B0B6-7748-9D5A-D8FD-F88D26DD4D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84975" y="2178498"/>
            <a:ext cx="2343418" cy="994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adipiscing.</a:t>
            </a:r>
            <a:endParaRPr lang="en-GB" noProof="0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93D26E40-54FC-1472-0F01-E714FD9AFA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73953" y="4549165"/>
            <a:ext cx="2343418" cy="994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adipiscing.</a:t>
            </a:r>
            <a:endParaRPr lang="en-GB" noProof="0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7E65C5BE-2C68-AED8-901E-3AEAC51B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63820" y="4549165"/>
            <a:ext cx="2343418" cy="994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1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adipiscing.</a:t>
            </a:r>
            <a:endParaRPr lang="en-GB" noProof="0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B3F9DE24-C116-0A4C-BD04-57BC796EDE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équipement sportif, golf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F57A15D-15A1-8BC9-3EE9-A7623C6AC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578" y="-35013"/>
            <a:ext cx="12220804" cy="6211464"/>
          </a:xfrm>
          <a:prstGeom prst="rect">
            <a:avLst/>
          </a:prstGeom>
        </p:spPr>
      </p:pic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A80A0798-DB1A-050A-2556-10E004B3BD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2794" y="608762"/>
            <a:ext cx="11017956" cy="49395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73F8B5DB-9858-81AC-05C7-F0B05EF7A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40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57A15D-15A1-8BC9-3EE9-A7623C6AC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2578" y="-70411"/>
            <a:ext cx="12220804" cy="6231971"/>
          </a:xfrm>
          <a:prstGeom prst="rect">
            <a:avLst/>
          </a:prstGeom>
        </p:spPr>
      </p:pic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A80A0798-DB1A-050A-2556-10E004B3BD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2794" y="608762"/>
            <a:ext cx="11017956" cy="49395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9C966D31-F6DB-6C4E-9474-EBF47F607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57A15D-15A1-8BC9-3EE9-A7623C6AC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2578" y="-65317"/>
            <a:ext cx="12220804" cy="6249227"/>
          </a:xfrm>
          <a:prstGeom prst="rect">
            <a:avLst/>
          </a:prstGeom>
        </p:spPr>
      </p:pic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A80A0798-DB1A-050A-2556-10E004B3BD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2794" y="608762"/>
            <a:ext cx="11017956" cy="49395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6615781F-0902-7FA6-628E-EA95F807E4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7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B227CC03-B882-FF3F-F9E5-54B8F528E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36909" y="-19860"/>
            <a:ext cx="12265818" cy="6897719"/>
          </a:xfrm>
          <a:prstGeom prst="rect">
            <a:avLst/>
          </a:prstGeom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B99F0A4-F995-DC43-1D26-F46EDF5A51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1632" y="6085761"/>
            <a:ext cx="2092456" cy="56912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Contact Name</a:t>
            </a:r>
            <a:br>
              <a:rPr lang="fr-FR" dirty="0" err="1"/>
            </a:br>
            <a:r>
              <a:rPr lang="fr-FR" dirty="0"/>
              <a:t>Function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B5144A0-9915-5C71-175D-46091E3FCA1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33409" y="6085761"/>
            <a:ext cx="3330223" cy="5691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Contact.Name@hockeybelgium.be</a:t>
            </a:r>
            <a:br>
              <a:rPr lang="fr-FR" dirty="0" err="1"/>
            </a:br>
            <a:r>
              <a:rPr lang="fr-FR" dirty="0"/>
              <a:t>02 663.66.99</a:t>
            </a:r>
          </a:p>
        </p:txBody>
      </p:sp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5021D701-07EF-AF6A-28FF-C1A5B824EFC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800555" y="6322142"/>
            <a:ext cx="1139813" cy="3425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err="1"/>
              <a:t>hockey.be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38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3D5DED-F1FC-6713-50B3-AEDDFF001DA5}"/>
              </a:ext>
            </a:extLst>
          </p:cNvPr>
          <p:cNvSpPr/>
          <p:nvPr userDrawn="1"/>
        </p:nvSpPr>
        <p:spPr>
          <a:xfrm>
            <a:off x="-5736" y="-37540"/>
            <a:ext cx="12204880" cy="69050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8FC8156-D5E6-8081-3664-7D7FA2C66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093" y="400852"/>
            <a:ext cx="9355031" cy="878817"/>
          </a:xfrm>
        </p:spPr>
        <p:txBody>
          <a:bodyPr anchor="t">
            <a:noAutofit/>
          </a:bodyPr>
          <a:lstStyle>
            <a:lvl1pPr>
              <a:defRPr sz="6000" b="1" i="0">
                <a:solidFill>
                  <a:schemeClr val="accent2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E930FC5-696C-6B18-FFCD-E28E5FD19F5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7241" y="1660199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D5ADF22-ECE8-3399-B0F8-9A7FBE7AC84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7352" y="1772228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6E48D513-1C13-8237-1F34-00F733D3CB8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487241" y="2459189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BBCD0BA-B534-78E1-34C2-1B7C5F34C7D2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537352" y="2571218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64B2932-E12B-8909-B7B5-AC4C8A4135BF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487241" y="3275934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6CA6D0F-1E43-FC5A-77FC-5BA392117456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537352" y="3387963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CA41823E-A957-3E9C-8068-25A0F9151D7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474093" y="4101557"/>
            <a:ext cx="987631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510B8CD-85F8-9F47-04E8-000B628954C6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1537352" y="4213586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DEB835E-E19D-81F6-9601-11178101607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487241" y="4900547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A73DB8AF-B77E-63FD-1ED2-5165DA575733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1537352" y="5012576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C883BE29-F794-14FC-E129-CAD242471A4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5813843" y="1660199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14DA92F5-AE77-CE33-190D-B2534C5EBCD8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863954" y="1772228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39D3F5F1-B5AF-69E9-8838-6B111E87A307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5813843" y="2459189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07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B51FEDE1-F079-71F3-B417-9479CB5384CF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6863954" y="2571218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89394D16-1A05-ADCB-D68D-B8DC12480ADC}"/>
              </a:ext>
            </a:extLst>
          </p:cNvPr>
          <p:cNvSpPr>
            <a:spLocks noGrp="1"/>
          </p:cNvSpPr>
          <p:nvPr>
            <p:ph type="body" sz="half" idx="38" hasCustomPrompt="1"/>
          </p:nvPr>
        </p:nvSpPr>
        <p:spPr>
          <a:xfrm>
            <a:off x="5813843" y="3275934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08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7E21EF25-CDF7-175A-E92A-5B7D9FA7F86C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6863954" y="3387963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AA220514-EE10-2F93-0BEE-173B111493E5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800695" y="4101557"/>
            <a:ext cx="987631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09</a:t>
            </a:r>
          </a:p>
        </p:txBody>
      </p: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3969EB53-B452-FA20-F885-04EE8B8D4AD9}"/>
              </a:ext>
            </a:extLst>
          </p:cNvPr>
          <p:cNvSpPr>
            <a:spLocks noGrp="1"/>
          </p:cNvSpPr>
          <p:nvPr>
            <p:ph type="body" sz="half" idx="41" hasCustomPrompt="1"/>
          </p:nvPr>
        </p:nvSpPr>
        <p:spPr>
          <a:xfrm>
            <a:off x="6863954" y="4213586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C256D6B1-AA81-C6F5-E636-4AA21394D3E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5813843" y="4900547"/>
            <a:ext cx="974483" cy="847826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i="0">
                <a:solidFill>
                  <a:schemeClr val="accent6"/>
                </a:solidFill>
                <a:latin typeface="Aptos Extra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10</a:t>
            </a:r>
          </a:p>
        </p:txBody>
      </p:sp>
      <p:sp>
        <p:nvSpPr>
          <p:cNvPr id="27" name="Espace réservé du texte 3">
            <a:extLst>
              <a:ext uri="{FF2B5EF4-FFF2-40B4-BE49-F238E27FC236}">
                <a16:creationId xmlns:a16="http://schemas.microsoft.com/office/drawing/2014/main" id="{563E5D3A-F129-C13B-D499-20BABDB65E85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6863954" y="5012576"/>
            <a:ext cx="2470748" cy="563400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18351D-37E9-B2EF-5D7D-5BA1BA19958A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32" name="Espace réservé du numéro de diapositive 4">
            <a:extLst>
              <a:ext uri="{FF2B5EF4-FFF2-40B4-BE49-F238E27FC236}">
                <a16:creationId xmlns:a16="http://schemas.microsoft.com/office/drawing/2014/main" id="{8C5EC6F1-2736-162A-5925-47F2B2A2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B48F2F3-DB0B-AF1D-4E25-FE04D89CB1C1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2BE1B041-448A-CD01-64B0-BDEA5DDC7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9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>
            <a:spLocks/>
          </p:cNvSpPr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34F453B-F8A3-FA77-A6E2-C0E878CDE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SOMMAIRE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A51B6B9-E3E0-6CED-5707-5E7762CC4F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3921" y="2042644"/>
            <a:ext cx="2318447" cy="933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2"/>
            <a:r>
              <a:rPr lang="en-GB" noProof="0" dirty="0"/>
              <a:t>Chapter title over</a:t>
            </a:r>
            <a:br>
              <a:rPr lang="en-GB" noProof="0" dirty="0"/>
            </a:br>
            <a:r>
              <a:rPr lang="en-GB" noProof="0" dirty="0"/>
              <a:t>two or three lines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AC895C51-13C7-FC58-B5CD-874AA9BE935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817648" y="1936055"/>
            <a:ext cx="1346789" cy="946942"/>
          </a:xfrm>
        </p:spPr>
        <p:txBody>
          <a:bodyPr anchor="ctr">
            <a:noAutofit/>
          </a:bodyPr>
          <a:lstStyle>
            <a:lvl1pPr marL="0" indent="0" algn="l">
              <a:buNone/>
              <a:defRPr sz="8800" b="1" i="0" spc="-30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38063A79-03C2-D1DE-46A1-32BC34B86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0412" y="3494587"/>
            <a:ext cx="2494505" cy="84034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2"/>
            <a:r>
              <a:rPr lang="en-GB" noProof="0" dirty="0"/>
              <a:t>Chapter title over </a:t>
            </a:r>
            <a:br>
              <a:rPr lang="en-GB" noProof="0" dirty="0"/>
            </a:br>
            <a:r>
              <a:rPr lang="en-GB" noProof="0" dirty="0"/>
              <a:t>two or three lines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25D6D806-5627-BAD6-90FB-14D40769E88B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504140" y="3387999"/>
            <a:ext cx="1346789" cy="946942"/>
          </a:xfrm>
        </p:spPr>
        <p:txBody>
          <a:bodyPr anchor="ctr">
            <a:noAutofit/>
          </a:bodyPr>
          <a:lstStyle>
            <a:lvl1pPr marL="0" indent="0" algn="l">
              <a:buNone/>
              <a:defRPr sz="8800" b="1" i="0" spc="-30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C24F477-12E1-8BFF-840A-D3750DB601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1222" y="4791484"/>
            <a:ext cx="2251177" cy="8403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8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2"/>
            <a:r>
              <a:rPr lang="en-GB" noProof="0" dirty="0"/>
              <a:t>Chapter title over </a:t>
            </a:r>
            <a:br>
              <a:rPr lang="en-GB" noProof="0" dirty="0"/>
            </a:br>
            <a:r>
              <a:rPr lang="en-GB" noProof="0" dirty="0"/>
              <a:t>two or three lines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5F2C0C50-7AF7-9C16-DEA8-11ED4161EC5F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744949" y="4684896"/>
            <a:ext cx="1346789" cy="946942"/>
          </a:xfrm>
        </p:spPr>
        <p:txBody>
          <a:bodyPr anchor="ctr">
            <a:noAutofit/>
          </a:bodyPr>
          <a:lstStyle>
            <a:lvl1pPr marL="0" indent="0" algn="l">
              <a:buNone/>
              <a:defRPr sz="8800" b="1" i="0" spc="-300">
                <a:solidFill>
                  <a:schemeClr val="tx2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03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4E60FA-B825-8E7B-D5C4-2CE420B06051}"/>
              </a:ext>
            </a:extLst>
          </p:cNvPr>
          <p:cNvCxnSpPr>
            <a:cxnSpLocks/>
          </p:cNvCxnSpPr>
          <p:nvPr userDrawn="1"/>
        </p:nvCxnSpPr>
        <p:spPr>
          <a:xfrm>
            <a:off x="0" y="2301107"/>
            <a:ext cx="160201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F290FB7-2073-E983-758C-B92B3678C3E6}"/>
              </a:ext>
            </a:extLst>
          </p:cNvPr>
          <p:cNvCxnSpPr>
            <a:cxnSpLocks/>
          </p:cNvCxnSpPr>
          <p:nvPr userDrawn="1"/>
        </p:nvCxnSpPr>
        <p:spPr>
          <a:xfrm>
            <a:off x="1602016" y="2004296"/>
            <a:ext cx="0" cy="80446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4DE4783-01A2-A282-384B-9226BB225FEE}"/>
              </a:ext>
            </a:extLst>
          </p:cNvPr>
          <p:cNvCxnSpPr>
            <a:cxnSpLocks/>
          </p:cNvCxnSpPr>
          <p:nvPr userDrawn="1"/>
        </p:nvCxnSpPr>
        <p:spPr>
          <a:xfrm>
            <a:off x="0" y="3839301"/>
            <a:ext cx="429246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997D257-E293-C08C-2B4A-49605B5DF368}"/>
              </a:ext>
            </a:extLst>
          </p:cNvPr>
          <p:cNvCxnSpPr>
            <a:cxnSpLocks/>
          </p:cNvCxnSpPr>
          <p:nvPr userDrawn="1"/>
        </p:nvCxnSpPr>
        <p:spPr>
          <a:xfrm>
            <a:off x="4292462" y="3446234"/>
            <a:ext cx="0" cy="80446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86265B5-8191-F707-B1FB-BD9A91072732}"/>
              </a:ext>
            </a:extLst>
          </p:cNvPr>
          <p:cNvCxnSpPr>
            <a:cxnSpLocks/>
          </p:cNvCxnSpPr>
          <p:nvPr userDrawn="1"/>
        </p:nvCxnSpPr>
        <p:spPr>
          <a:xfrm>
            <a:off x="0" y="5122978"/>
            <a:ext cx="754561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B2A1804-AA54-C823-5EC8-3ECF6468E7A1}"/>
              </a:ext>
            </a:extLst>
          </p:cNvPr>
          <p:cNvCxnSpPr>
            <a:cxnSpLocks/>
          </p:cNvCxnSpPr>
          <p:nvPr userDrawn="1"/>
        </p:nvCxnSpPr>
        <p:spPr>
          <a:xfrm>
            <a:off x="7545616" y="4729911"/>
            <a:ext cx="0" cy="80446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0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2312B6ED-8EB8-17AF-BD31-4E5B9DA64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863" y="-25062"/>
            <a:ext cx="12258675" cy="690812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4141EA6-A118-0A51-EC95-3637ED3AF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53" y="2480371"/>
            <a:ext cx="8866097" cy="1438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 dirty="0"/>
              <a:t>TITRE CHAPITRE 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5AC7DD93-58CF-661C-2F41-859CCFA297F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439954" y="1368485"/>
            <a:ext cx="1526670" cy="946942"/>
          </a:xfrm>
        </p:spPr>
        <p:txBody>
          <a:bodyPr anchor="ctr">
            <a:noAutofit/>
          </a:bodyPr>
          <a:lstStyle>
            <a:lvl1pPr marL="0" indent="0" algn="l">
              <a:buNone/>
              <a:defRPr sz="66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01152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2312B6ED-8EB8-17AF-BD31-4E5B9DA64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2863" y="-17851"/>
            <a:ext cx="12258675" cy="6893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EB464D-9DB7-D6EC-187A-57D573968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53" y="2480371"/>
            <a:ext cx="8866097" cy="143867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 dirty="0"/>
              <a:t>TITRE CHAPITRE 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CDF50-FD13-1B31-8ADC-669DA83E73C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439954" y="1368485"/>
            <a:ext cx="1526670" cy="946942"/>
          </a:xfrm>
        </p:spPr>
        <p:txBody>
          <a:bodyPr anchor="ctr">
            <a:noAutofit/>
          </a:bodyPr>
          <a:lstStyle>
            <a:lvl1pPr marL="0" indent="0" algn="l">
              <a:buNone/>
              <a:defRPr sz="66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34306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003294B4-8BE9-71BA-4910-41D631553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06988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11D50E-DA02-45AF-4DAF-B0699D5D3C0E}"/>
              </a:ext>
            </a:extLst>
          </p:cNvPr>
          <p:cNvSpPr/>
          <p:nvPr userDrawn="1"/>
        </p:nvSpPr>
        <p:spPr>
          <a:xfrm>
            <a:off x="5106239" y="0"/>
            <a:ext cx="70857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FA129C3-B1FB-C558-C323-981EBA374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3354" y="2631988"/>
            <a:ext cx="5560921" cy="244163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</a:lstStyle>
          <a:p>
            <a:r>
              <a:rPr lang="fr-FR" dirty="0"/>
              <a:t>TITRE CHAPITRE</a:t>
            </a:r>
            <a:br>
              <a:rPr lang="fr-FR" dirty="0"/>
            </a:br>
            <a:r>
              <a:rPr lang="fr-FR" dirty="0"/>
              <a:t>SUR DEUX OU </a:t>
            </a:r>
            <a:br>
              <a:rPr lang="fr-FR" dirty="0"/>
            </a:br>
            <a:r>
              <a:rPr lang="fr-FR" dirty="0"/>
              <a:t>TROIS LIGNES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5FAFB873-D219-8F6B-DD37-B15BD2E591F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783354" y="1577300"/>
            <a:ext cx="1421568" cy="946942"/>
          </a:xfrm>
        </p:spPr>
        <p:txBody>
          <a:bodyPr anchor="ctr">
            <a:noAutofit/>
          </a:bodyPr>
          <a:lstStyle>
            <a:lvl1pPr marL="0" indent="0" algn="l">
              <a:buNone/>
              <a:defRPr sz="66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03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0E723DB-AF1B-C8E8-C968-28225FBF9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810" y="-28689"/>
            <a:ext cx="4404190" cy="19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8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que 1">
            <a:extLst>
              <a:ext uri="{FF2B5EF4-FFF2-40B4-BE49-F238E27FC236}">
                <a16:creationId xmlns:a16="http://schemas.microsoft.com/office/drawing/2014/main" id="{0F76F574-075F-D5C3-3F82-9CFF5D906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1294A9-5CDA-7A59-943C-85B5D1F3151D}"/>
              </a:ext>
            </a:extLst>
          </p:cNvPr>
          <p:cNvSpPr/>
          <p:nvPr userDrawn="1"/>
        </p:nvSpPr>
        <p:spPr>
          <a:xfrm>
            <a:off x="0" y="6128903"/>
            <a:ext cx="12204880" cy="75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062F-B28C-A2F8-5197-E0B48630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092" y="6314310"/>
            <a:ext cx="47550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C4D6B-196C-4245-B597-3BC622086DF6}" type="slidenum">
              <a:rPr lang="fr-BE"/>
              <a:pPr/>
              <a:t>‹N°›</a:t>
            </a:fld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34585-608A-5D2B-1C89-3290A6D34C6E}"/>
              </a:ext>
            </a:extLst>
          </p:cNvPr>
          <p:cNvSpPr/>
          <p:nvPr userDrawn="1"/>
        </p:nvSpPr>
        <p:spPr>
          <a:xfrm>
            <a:off x="0" y="1"/>
            <a:ext cx="12204880" cy="1211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242125E-FC88-28B4-AF9A-ED938C1535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96" y="704860"/>
            <a:ext cx="9144000" cy="303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diapositive (ou rappel de section)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1573C2D6-5D08-373F-62BD-3742E22067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359" y="160766"/>
            <a:ext cx="9143999" cy="4020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>
              <a:defRPr sz="2800">
                <a:latin typeface="Ethias Sans" pitchFamily="2" charset="0"/>
              </a:defRPr>
            </a:lvl2pPr>
            <a:lvl3pPr>
              <a:defRPr sz="2400">
                <a:latin typeface="Ethias Sans" pitchFamily="2" charset="0"/>
              </a:defRPr>
            </a:lvl3pPr>
            <a:lvl4pPr>
              <a:defRPr sz="2000">
                <a:latin typeface="Ethias Sans" pitchFamily="2" charset="0"/>
              </a:defRPr>
            </a:lvl4pPr>
            <a:lvl5pPr>
              <a:defRPr sz="2000">
                <a:latin typeface="Ethias Sans" pitchFamily="2" charset="0"/>
              </a:defRPr>
            </a:lvl5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0B76911-D638-F251-8043-62FC3507C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7605" y="-112142"/>
            <a:ext cx="4257275" cy="132342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91B1E1-A78F-6D9E-BA8F-C306BC9D35BB}"/>
              </a:ext>
            </a:extLst>
          </p:cNvPr>
          <p:cNvCxnSpPr>
            <a:cxnSpLocks/>
          </p:cNvCxnSpPr>
          <p:nvPr userDrawn="1"/>
        </p:nvCxnSpPr>
        <p:spPr>
          <a:xfrm>
            <a:off x="1814609" y="6487158"/>
            <a:ext cx="976779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9BA7E451-55C6-4F85-5B10-363E6BD5E7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360" y="1613338"/>
            <a:ext cx="5397535" cy="427297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tabLst/>
              <a:defRPr lang="en-GB" sz="1600" b="0" i="0" kern="1200" noProof="0" dirty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6350" indent="0">
              <a:lnSpc>
                <a:spcPct val="100000"/>
              </a:lnSpc>
              <a:buFontTx/>
              <a:buNone/>
              <a:tabLst/>
              <a:defRPr sz="1300">
                <a:solidFill>
                  <a:schemeClr val="tx1"/>
                </a:solidFill>
              </a:defRPr>
            </a:lvl3pPr>
            <a:lvl4pPr marL="171450" indent="-1714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/>
              <a:defRPr sz="1200">
                <a:solidFill>
                  <a:schemeClr val="tx1"/>
                </a:solidFill>
              </a:defRPr>
            </a:lvl4pPr>
            <a:lvl5pPr marL="312738" indent="-133350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Font typeface="Police système Courant"/>
              <a:buChar char="-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Titre du message</a:t>
            </a:r>
          </a:p>
          <a:p>
            <a:pPr lvl="1"/>
            <a:r>
              <a:rPr lang="en-GB" noProof="0" dirty="0"/>
              <a:t>Sous-titre du message</a:t>
            </a:r>
          </a:p>
          <a:p>
            <a:pPr lvl="2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Lorem ipsum </a:t>
            </a:r>
            <a:r>
              <a:rPr lang="en-GB" noProof="0" dirty="0" err="1"/>
              <a:t>dit</a:t>
            </a:r>
            <a:r>
              <a:rPr lang="en-GB" noProof="0" dirty="0"/>
              <a:t> </a:t>
            </a:r>
            <a:r>
              <a:rPr lang="en-GB" noProof="0" dirty="0" err="1"/>
              <a:t>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consectetuer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diam</a:t>
            </a:r>
            <a:r>
              <a:rPr lang="en-GB" noProof="0" dirty="0"/>
              <a:t> </a:t>
            </a:r>
            <a:r>
              <a:rPr lang="en-GB" noProof="0" dirty="0" err="1"/>
              <a:t>nonummy</a:t>
            </a:r>
            <a:r>
              <a:rPr lang="en-GB" noProof="0" dirty="0"/>
              <a:t>. </a:t>
            </a:r>
          </a:p>
          <a:p>
            <a:pPr lvl="2"/>
            <a:endParaRPr lang="en-GB" noProof="0" dirty="0"/>
          </a:p>
          <a:p>
            <a:pPr lvl="3"/>
            <a:r>
              <a:rPr lang="en-GB" noProof="0" dirty="0" err="1"/>
              <a:t>Liste</a:t>
            </a:r>
            <a:endParaRPr lang="en-GB" noProof="0" dirty="0"/>
          </a:p>
          <a:p>
            <a:pPr lvl="4"/>
            <a:r>
              <a:rPr lang="en-GB" noProof="0" dirty="0"/>
              <a:t>Sous-</a:t>
            </a:r>
            <a:r>
              <a:rPr lang="en-GB" noProof="0" dirty="0" err="1"/>
              <a:t>liste</a:t>
            </a:r>
            <a:endParaRPr lang="en-GB" noProof="0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B849DD8-4839-E1B4-6F2E-82136354D0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08969" y="6275155"/>
            <a:ext cx="1485738" cy="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6410CF-B85D-35EB-6920-330BC129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FCB38-9F65-B183-8FBA-E00767865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3A491F-A002-CF74-15AB-3553E63E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1AED1C-E54C-0B2E-D4A0-0308A1AEC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19643-A2D3-3AA3-6EF1-3438BA15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C4D6B-196C-4245-B597-3BC622086D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4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49" r:id="rId2"/>
    <p:sldLayoutId id="2147483654" r:id="rId3"/>
    <p:sldLayoutId id="2147483679" r:id="rId4"/>
    <p:sldLayoutId id="2147483661" r:id="rId5"/>
    <p:sldLayoutId id="2147483663" r:id="rId6"/>
    <p:sldLayoutId id="2147483662" r:id="rId7"/>
    <p:sldLayoutId id="2147483680" r:id="rId8"/>
    <p:sldLayoutId id="2147483674" r:id="rId9"/>
    <p:sldLayoutId id="2147483664" r:id="rId10"/>
    <p:sldLayoutId id="2147483660" r:id="rId11"/>
    <p:sldLayoutId id="2147483665" r:id="rId12"/>
    <p:sldLayoutId id="2147483666" r:id="rId13"/>
    <p:sldLayoutId id="2147483667" r:id="rId14"/>
    <p:sldLayoutId id="2147483669" r:id="rId15"/>
    <p:sldLayoutId id="2147483675" r:id="rId16"/>
    <p:sldLayoutId id="2147483668" r:id="rId17"/>
    <p:sldLayoutId id="2147483671" r:id="rId18"/>
    <p:sldLayoutId id="2147483672" r:id="rId19"/>
    <p:sldLayoutId id="2147483670" r:id="rId20"/>
    <p:sldLayoutId id="2147483673" r:id="rId21"/>
    <p:sldLayoutId id="2147483676" r:id="rId22"/>
    <p:sldLayoutId id="2147483677" r:id="rId23"/>
    <p:sldLayoutId id="2147483678" r:id="rId24"/>
    <p:sldLayoutId id="214748365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9F04E-E504-A610-4FE4-F5012FD97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Actions de développement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7AF973-7975-AA12-6CF6-116CE5904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Soutien HWB</a:t>
            </a:r>
          </a:p>
        </p:txBody>
      </p:sp>
    </p:spTree>
    <p:extLst>
      <p:ext uri="{BB962C8B-B14F-4D97-AF65-F5344CB8AC3E}">
        <p14:creationId xmlns:p14="http://schemas.microsoft.com/office/powerpoint/2010/main" val="317612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D2DF5D-3CD5-98B5-0C08-5BFA59BA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10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A8FF6D-F6CB-27BB-8F9D-58D1E6EB8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AB96F-547D-5ACD-F72B-D7F74798A0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Actions clubs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A4940D-565C-CC4B-EE01-179A706F8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60" y="1613338"/>
            <a:ext cx="5673640" cy="4272974"/>
          </a:xfrm>
        </p:spPr>
        <p:txBody>
          <a:bodyPr/>
          <a:lstStyle/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Helvetica Light"/>
              </a:rPr>
              <a:t>United Girl Power</a:t>
            </a: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dirty="0" err="1">
                <a:sym typeface="Helvetica Light"/>
              </a:rPr>
              <a:t>Join</a:t>
            </a:r>
            <a:r>
              <a:rPr lang="fr-BE" dirty="0">
                <a:sym typeface="Helvetica Light"/>
              </a:rPr>
              <a:t> the Hockey </a:t>
            </a:r>
            <a:r>
              <a:rPr lang="fr-BE" dirty="0" err="1">
                <a:sym typeface="Helvetica Light"/>
              </a:rPr>
              <a:t>family</a:t>
            </a:r>
            <a:endParaRPr lang="fr-BE" dirty="0">
              <a:sym typeface="Helvetica Light"/>
            </a:endParaRP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Helvetica Light"/>
              </a:rPr>
              <a:t>Tournée Mobile (Soutien logistique LFH)</a:t>
            </a: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Helvetica Light"/>
              </a:rPr>
              <a:t>Journées/Tournois atypiques</a:t>
            </a: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Helvetica Light"/>
              </a:rPr>
              <a:t>Idées pour les clubs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Promotion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Rétention des membres 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Écoles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Interclubs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Infrastructures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Partenariats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Promo adulte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finances, web, </a:t>
            </a:r>
            <a:r>
              <a:rPr lang="fr-BE" sz="2000" dirty="0" err="1">
                <a:sym typeface="Wingdings" panose="05000000000000000000" pitchFamily="2" charset="2"/>
              </a:rPr>
              <a:t>encadrement,buiseness</a:t>
            </a:r>
            <a:r>
              <a:rPr lang="fr-BE" sz="2000" dirty="0">
                <a:sym typeface="Wingdings" panose="05000000000000000000" pitchFamily="2" charset="2"/>
              </a:rPr>
              <a:t>, 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 err="1">
                <a:sym typeface="Wingdings" panose="05000000000000000000" pitchFamily="2" charset="2"/>
              </a:rPr>
              <a:t>bring</a:t>
            </a:r>
            <a:r>
              <a:rPr lang="fr-BE" sz="2000" dirty="0">
                <a:sym typeface="Wingdings" panose="05000000000000000000" pitchFamily="2" charset="2"/>
              </a:rPr>
              <a:t> a </a:t>
            </a:r>
            <a:r>
              <a:rPr lang="fr-BE" sz="2000" dirty="0" err="1">
                <a:sym typeface="Wingdings" panose="05000000000000000000" pitchFamily="2" charset="2"/>
              </a:rPr>
              <a:t>friend</a:t>
            </a:r>
            <a:r>
              <a:rPr lang="fr-BE" sz="2000" dirty="0">
                <a:sym typeface="Wingdings" panose="05000000000000000000" pitchFamily="2" charset="2"/>
              </a:rPr>
              <a:t>, promo inattendue</a:t>
            </a:r>
          </a:p>
          <a:p>
            <a:pPr marL="8001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2000" dirty="0">
                <a:sym typeface="Wingdings" panose="05000000000000000000" pitchFamily="2" charset="2"/>
              </a:rPr>
              <a:t>différents sports, idées uniques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4A7D31-2181-B0CC-6221-FDD107EEC7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8FAFD51-6ECB-4344-F9F8-3BBEDA7BE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fr-BE" sz="2800" i="1" dirty="0">
                <a:solidFill>
                  <a:schemeClr val="accent1"/>
                </a:solidFill>
                <a:sym typeface="Helvetica Light"/>
              </a:rPr>
              <a:t>Organisées par les clubs avec le soutien de HWB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21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9443A-9A27-921C-D1CC-15849FF8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5DBB2F-AD51-0B1E-86B5-D08F48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11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EF79EA-630D-3D7D-05FD-37AB5FC70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clé sur porte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64D3C0-E172-973C-5900-90CFBFC1B4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United Girl Power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A93F24-047F-57B8-0771-3951A72F1A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r>
              <a:rPr lang="fr-BE" u="sng" dirty="0"/>
              <a:t>Groupe cible</a:t>
            </a:r>
            <a:r>
              <a:rPr lang="fr-BE" dirty="0"/>
              <a:t>: U6-U12 ( petit terrain) </a:t>
            </a:r>
          </a:p>
          <a:p>
            <a:r>
              <a:rPr lang="fr-BE" u="sng" dirty="0"/>
              <a:t>Objectif</a:t>
            </a:r>
            <a:r>
              <a:rPr lang="fr-BE" dirty="0"/>
              <a:t>: Augmenter la base de jeunes </a:t>
            </a:r>
            <a:r>
              <a:rPr lang="fr-BE" u="sng" dirty="0"/>
              <a:t>joueuses</a:t>
            </a:r>
            <a:r>
              <a:rPr lang="fr-BE" dirty="0"/>
              <a:t> de hockey en FWB</a:t>
            </a:r>
          </a:p>
          <a:p>
            <a:r>
              <a:rPr lang="fr-BE" u="sng" dirty="0"/>
              <a:t>Formule clé sur porte</a:t>
            </a:r>
            <a:r>
              <a:rPr lang="fr-BE" dirty="0"/>
              <a:t>: mise à disposition du matériel suivant: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Des visuels digitaux pour la promotion de la journée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Les cartons d’invitations à destination des copines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Des bâches « United Girl Power » pour habiller votre terrain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Des goodies (t-shirts, gourdes)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Un </a:t>
            </a:r>
            <a:r>
              <a:rPr lang="fr-BE" dirty="0" err="1"/>
              <a:t>playbook</a:t>
            </a:r>
            <a:r>
              <a:rPr lang="fr-BE" dirty="0"/>
              <a:t> (exercices conseillés)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Mascotte - </a:t>
            </a:r>
            <a:r>
              <a:rPr lang="fr-BE" dirty="0" err="1"/>
              <a:t>Sporty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Un kit de sticks Hockey2School</a:t>
            </a:r>
            <a:endParaRPr lang="fr-BE" sz="2400" dirty="0"/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559E20-2175-AF4A-4E6F-54D9A46C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0" y="4251089"/>
            <a:ext cx="5312720" cy="24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5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0C9D-8D75-E5A8-893B-050F08D3C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14CD5F-B5A9-CDA3-29FD-EDDAE1B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12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EF19AB-361C-FDF9-D4B0-0347D0309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clé sur porte – Mixte et communication plus large !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D5F15F-D5AC-ABDF-5BFE-BCDFD01D98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Join</a:t>
            </a:r>
            <a:r>
              <a:rPr lang="fr-FR" dirty="0"/>
              <a:t> the Hockey Family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BBD017-1429-7550-5E02-792ABE5295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38285"/>
            <a:ext cx="10715332" cy="5381822"/>
          </a:xfrm>
        </p:spPr>
        <p:txBody>
          <a:bodyPr/>
          <a:lstStyle/>
          <a:p>
            <a:r>
              <a:rPr lang="fr-BE" u="sng" dirty="0"/>
              <a:t>Groupe cible</a:t>
            </a:r>
            <a:r>
              <a:rPr lang="fr-BE" dirty="0"/>
              <a:t>: U6-U12 ( petit terrain) </a:t>
            </a:r>
          </a:p>
          <a:p>
            <a:r>
              <a:rPr lang="fr-BE" u="sng" dirty="0"/>
              <a:t>Objectif</a:t>
            </a:r>
            <a:r>
              <a:rPr lang="fr-BE" dirty="0"/>
              <a:t>: Augmenter la base de jeunes </a:t>
            </a:r>
            <a:r>
              <a:rPr lang="fr-BE" u="sng" dirty="0"/>
              <a:t>Joueurs (mixte)</a:t>
            </a:r>
            <a:r>
              <a:rPr lang="fr-BE" dirty="0"/>
              <a:t> de hockey en FWB</a:t>
            </a:r>
          </a:p>
          <a:p>
            <a:r>
              <a:rPr lang="fr-BE" u="sng" dirty="0"/>
              <a:t>Formule clé sur porte</a:t>
            </a:r>
            <a:r>
              <a:rPr lang="fr-BE" dirty="0"/>
              <a:t>: mise à disposition du matériel suivant: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Des visuels digitaux pour la promotion de la journée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Les cartons d’invitations à destination des amis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Habillage terrain (Bâches et </a:t>
            </a:r>
            <a:r>
              <a:rPr lang="fr-BE" dirty="0" err="1"/>
              <a:t>beachflags</a:t>
            </a:r>
            <a:r>
              <a:rPr lang="fr-BE" dirty="0"/>
              <a:t>)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Des goodies (Casquettes)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Un </a:t>
            </a:r>
            <a:r>
              <a:rPr lang="fr-BE" dirty="0" err="1"/>
              <a:t>playbook</a:t>
            </a:r>
            <a:r>
              <a:rPr lang="fr-BE" dirty="0"/>
              <a:t> (exercices conseillés)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Mascotte - </a:t>
            </a:r>
            <a:r>
              <a:rPr lang="fr-BE" dirty="0" err="1"/>
              <a:t>Sporty</a:t>
            </a:r>
            <a:endParaRPr lang="nl-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fr-BE" dirty="0"/>
              <a:t>Un kit de sticks Hockey2School (si </a:t>
            </a:r>
            <a:r>
              <a:rPr lang="fr-BE" dirty="0" err="1"/>
              <a:t>nécéssaire</a:t>
            </a:r>
            <a:r>
              <a:rPr lang="fr-BE" dirty="0"/>
              <a:t>)</a:t>
            </a:r>
            <a:endParaRPr lang="fr-BE" sz="2400" dirty="0"/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D2D46E-6E84-EDE6-0015-5ABCEBB4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27" y="2907792"/>
            <a:ext cx="2301661" cy="28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FA25CF-FA69-3557-8D80-94FB89F0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92" y="201461"/>
            <a:ext cx="53340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4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66E8B-54B3-412B-0897-715754EA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1370910-0F4E-729E-20F9-8E1987F9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13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30892B-DE8A-7BEC-2754-6A97DD437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46910C-E839-9FEC-4F7D-20863E8B11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Tournée mobile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0DAA6E-0C55-D08F-E26C-1F4C40BC8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marL="114300" fontAlgn="base">
              <a:lnSpc>
                <a:spcPct val="90000"/>
              </a:lnSpc>
            </a:pPr>
            <a:r>
              <a:rPr lang="fr-BE" sz="1600" dirty="0"/>
              <a:t>Le club organise des initiations pour promouvoir le sport dans sa région, dans des endroits inhabituels (écoles, places publiques, marchés, agoras </a:t>
            </a:r>
            <a:r>
              <a:rPr lang="fr-BE" sz="1600" dirty="0" err="1"/>
              <a:t>spaces</a:t>
            </a:r>
            <a:r>
              <a:rPr lang="fr-BE" sz="1600" dirty="0"/>
              <a:t>,…). 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r-BE" sz="1600" dirty="0"/>
          </a:p>
          <a:p>
            <a:pPr marL="114300" fontAlgn="base">
              <a:lnSpc>
                <a:spcPct val="90000"/>
              </a:lnSpc>
            </a:pPr>
            <a:r>
              <a:rPr lang="fr-BE" sz="1600" dirty="0"/>
              <a:t>Plusieurs options : 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600" dirty="0"/>
              <a:t>un terrain mobile (à monter/démonter par le club)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600" dirty="0"/>
              <a:t>Tournée des </a:t>
            </a:r>
            <a:r>
              <a:rPr lang="fr-BE" sz="1600" dirty="0" err="1"/>
              <a:t>AgoraSpaces</a:t>
            </a:r>
            <a:r>
              <a:rPr lang="fr-BE" sz="1600" dirty="0"/>
              <a:t> communales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600" dirty="0"/>
              <a:t>Cours de récrés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600" dirty="0"/>
              <a:t>Salles de Gym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r-BE" sz="1600" dirty="0"/>
          </a:p>
          <a:p>
            <a:pPr marL="114300" fontAlgn="base">
              <a:lnSpc>
                <a:spcPct val="90000"/>
              </a:lnSpc>
            </a:pPr>
            <a:r>
              <a:rPr lang="fr-BE" sz="1600" dirty="0"/>
              <a:t>Le club met en place des ateliers de découverte avec du matériel adapté prêté par la ligue. </a:t>
            </a:r>
          </a:p>
          <a:p>
            <a:pPr marL="114300" fontAlgn="base">
              <a:lnSpc>
                <a:spcPct val="90000"/>
              </a:lnSpc>
            </a:pPr>
            <a:r>
              <a:rPr lang="fr-BE" sz="1600" dirty="0"/>
              <a:t>HWB peut aider le club à trouver du </a:t>
            </a:r>
            <a:r>
              <a:rPr lang="fr-BE" sz="1600" dirty="0" err="1"/>
              <a:t>staffing</a:t>
            </a:r>
            <a:endParaRPr lang="fr-BE" sz="1600" dirty="0"/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9471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9FF3-87DA-1D13-0C25-AFE7D321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39AF0A-F957-2EB0-3CD7-A7CA32B4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14</a:t>
            </a:fld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8CBC14-9BC6-699B-8713-3BA499036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Tournoi / Journée atypique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F45DF8-4B89-2C61-9962-6F17435F66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marL="114300" fontAlgn="base">
              <a:lnSpc>
                <a:spcPct val="90000"/>
              </a:lnSpc>
            </a:pPr>
            <a:r>
              <a:rPr lang="fr-BE" sz="1400" dirty="0"/>
              <a:t>Le club organise une journée, soirée à thème atypique :</a:t>
            </a:r>
            <a:endParaRPr lang="fr-BE" sz="1400" dirty="0">
              <a:sym typeface="Wingdings" panose="05000000000000000000" pitchFamily="2" charset="2"/>
            </a:endParaRP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Match de stars locales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Match sur terrain fluo (indoor)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Apéro du club (Ex : les vendredis du « … » HC)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Tournoi des familles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r-BE" sz="1400" dirty="0"/>
          </a:p>
          <a:p>
            <a:pPr marL="114300" fontAlgn="base">
              <a:lnSpc>
                <a:spcPct val="90000"/>
              </a:lnSpc>
            </a:pPr>
            <a:r>
              <a:rPr lang="fr-BE" sz="1400" dirty="0"/>
              <a:t>Matériel à prêter par la ligue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AFDC1A4-FBBF-0632-9167-91D851004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526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CD93D-7EDE-6853-AEE3-0F0E1AB6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2D040-DB8E-F61D-25D1-2EE2D7ED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15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05C10C-A477-ED77-B801-044C5329E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Idées en vrac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1CF511-9AD8-C7DE-E7C0-0D25077EF4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Promotion au sein du club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88276F-1732-677E-00F3-2FDB80D121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endParaRPr lang="fr-BE" sz="1400" dirty="0">
              <a:sym typeface="Wingdings" panose="05000000000000000000" pitchFamily="2" charset="2"/>
            </a:endParaRP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Demander aux jeunes membres de faire des exposés sur le hockey à l’école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Journées portes ouvertes du club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Participer aux événements locaux (salon des sports, fêtes de quartier,…)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Collaborer avec les services des sports communaux et provinciaux 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Campagne de PUB (Vlan, presse locale, toute boite, toute mallette)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Vente de goodies (écharpes, bonnets, vestes, bières…) pour augmenter la notoriété du club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Communication dans tout les groupes FB communaux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Journée découverte aux scouts de proximité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Offre plus large autour du club (</a:t>
            </a:r>
            <a:r>
              <a:rPr lang="fr-BE" sz="1400" dirty="0" err="1">
                <a:sym typeface="Wingdings" panose="05000000000000000000" pitchFamily="2" charset="2"/>
              </a:rPr>
              <a:t>Padel</a:t>
            </a:r>
            <a:r>
              <a:rPr lang="fr-BE" sz="1400" dirty="0">
                <a:sym typeface="Wingdings" panose="05000000000000000000" pitchFamily="2" charset="2"/>
              </a:rPr>
              <a:t>, tennis, Danse , </a:t>
            </a:r>
            <a:r>
              <a:rPr lang="fr-BE" sz="1400" dirty="0" err="1">
                <a:sym typeface="Wingdings" panose="05000000000000000000" pitchFamily="2" charset="2"/>
              </a:rPr>
              <a:t>multi-sport</a:t>
            </a:r>
            <a:r>
              <a:rPr lang="fr-BE" sz="1400" dirty="0">
                <a:sym typeface="Wingdings" panose="05000000000000000000" pitchFamily="2" charset="2"/>
              </a:rPr>
              <a:t>, yoga, ..) pour attirer toute la famille</a:t>
            </a:r>
          </a:p>
          <a:p>
            <a:pPr marL="342900" indent="-228600" fontAlgn="base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Faire gagner une semaine de stage de hockey dans le club dans des tombolas locales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7192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AD0E-7555-827D-A89F-3CD71F46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E45239-ABD0-FEB7-CD1B-605F3653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16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47AA32-6088-FC0C-40FA-EBF0552E1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Allez plus loin dans les partenariats avec les écoles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268E85-DEDC-40E2-C655-ECB6BD22D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Promotion Scolaire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D75DD0-577E-A24A-66FC-52614268F7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endParaRPr lang="fr-BE" sz="1400" dirty="0">
              <a:sym typeface="Wingdings" panose="05000000000000000000" pitchFamily="2" charset="2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Initiations/collaboration avec les écoles de la région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Mise à disposition de votre terrain aux écoles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Faire de la publicité par des affiches dans les écoles environnantes 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>
                <a:sym typeface="Wingdings" panose="05000000000000000000" pitchFamily="2" charset="2"/>
              </a:rPr>
              <a:t>Sponsoriser les plateaux des cantines des écoles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Partenariat avec les écoles de devoirs 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Organisation d’entrainements/initiations </a:t>
            </a:r>
            <a:r>
              <a:rPr lang="fr-BE" sz="1800" dirty="0" err="1"/>
              <a:t>para-scolaires</a:t>
            </a:r>
            <a:r>
              <a:rPr lang="fr-BE" sz="1800" dirty="0"/>
              <a:t> (Temps de midi, en sortie de classe,…)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Utilisation de vos réseaux profs (d'éducation physique) pour promouvoir activement le hockey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800" dirty="0"/>
              <a:t>Création d’un petit « club » scolaire qui s’intégrera par la suite au club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9882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C1BE5-BFD1-F91F-3E2E-B48D5868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2E0EE6-4435-3F5C-DD48-53F36739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17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090EEA-5F94-20A9-CA44-F7A515F3F1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B3DCF0-2202-3F04-BAFB-698A8C80C7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Promotion Adulte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AC05F6-3E80-EC62-F729-42314EF9A9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BE" sz="1400" dirty="0">
                <a:sym typeface="Wingdings" panose="05000000000000000000" pitchFamily="2" charset="2"/>
              </a:rPr>
              <a:t>Tournoi </a:t>
            </a:r>
            <a:r>
              <a:rPr lang="fr-BE" sz="1400" dirty="0" err="1">
                <a:sym typeface="Wingdings" panose="05000000000000000000" pitchFamily="2" charset="2"/>
              </a:rPr>
              <a:t>corporate</a:t>
            </a:r>
            <a:r>
              <a:rPr lang="fr-BE" sz="1400" dirty="0">
                <a:sym typeface="Wingdings" panose="05000000000000000000" pitchFamily="2" charset="2"/>
              </a:rPr>
              <a:t> interne avec vos sponsors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1400" dirty="0"/>
              <a:t>Créer un Business Club</a:t>
            </a:r>
            <a:endParaRPr lang="fr-BE" sz="1400" dirty="0">
              <a:sym typeface="Wingdings" panose="05000000000000000000" pitchFamily="2" charset="2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400" dirty="0"/>
              <a:t>Organiser des séances découverte pour les adultes qui n’ont jamais fait du hockey 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400" dirty="0"/>
              <a:t>Entrainements/Initiations pour les parents avec leurs enfants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fr-BE" sz="1400" dirty="0"/>
              <a:t>Proposer des stages adultes initiations en soirée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3275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C097-2B8C-196C-11F1-29CC047D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7EDAF3D-8648-E93C-9F6E-46644F6B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18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0FF7B8-2F72-E3FB-F01E-AFBC83A58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Objectif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augmenter le sentiment de bien être afin de garder ses membres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CEA7E1-D50B-08A0-B099-9333EC4DC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Rétention des membres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C50F91-59B6-9CFF-E2B5-9C7B4CBD6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Wingdings" panose="05000000000000000000" pitchFamily="2" charset="2"/>
              </a:rPr>
              <a:t>Partenariats avec clubs proches pour compléter les équipes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Wingdings" panose="05000000000000000000" pitchFamily="2" charset="2"/>
              </a:rPr>
              <a:t>Coordonner les dates de stage avec les clubs voisins: augmente le nombre et qualité</a:t>
            </a:r>
          </a:p>
          <a:p>
            <a:pPr marL="228600" lvl="1" indent="-228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BE" sz="2000" b="1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Diversifier l’offre de stages (Multisport, langues,…)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 err="1">
                <a:sym typeface="Wingdings" panose="05000000000000000000" pitchFamily="2" charset="2"/>
              </a:rPr>
              <a:t>Clinics</a:t>
            </a:r>
            <a:r>
              <a:rPr lang="fr-BE" dirty="0">
                <a:sym typeface="Wingdings" panose="05000000000000000000" pitchFamily="2" charset="2"/>
              </a:rPr>
              <a:t> proposés par des joueurs renommés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>
                <a:sym typeface="Wingdings" panose="05000000000000000000" pitchFamily="2" charset="2"/>
              </a:rPr>
              <a:t>Équipes étudiantes 18 – 25ans (Training </a:t>
            </a:r>
            <a:r>
              <a:rPr lang="fr-BE" dirty="0" err="1">
                <a:sym typeface="Wingdings" panose="05000000000000000000" pitchFamily="2" charset="2"/>
              </a:rPr>
              <a:t>only</a:t>
            </a:r>
            <a:r>
              <a:rPr lang="fr-BE" dirty="0">
                <a:sym typeface="Wingdings" panose="05000000000000000000" pitchFamily="2" charset="2"/>
              </a:rPr>
              <a:t> le week-end &amp; mixte)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 err="1"/>
              <a:t>Onboarding</a:t>
            </a:r>
            <a:r>
              <a:rPr lang="fr-BE" dirty="0"/>
              <a:t>: création d’un document à remettre aux parents avec les règles du hockey (indoor/</a:t>
            </a:r>
            <a:r>
              <a:rPr lang="fr-BE" dirty="0" err="1"/>
              <a:t>outdoor</a:t>
            </a:r>
            <a:r>
              <a:rPr lang="fr-BE" dirty="0"/>
              <a:t>), agenda de l’année, ainsi que les valeurs du hockey et du club.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/>
              <a:t>Parrainage/Marrainage - à l'arrivée d’un nouveau membre dans le club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/>
              <a:t>Partenariats : créer des partenariats avec les ASBL Locales (Stages, inclusion, MDJ, écoles devoirs)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fr-BE" dirty="0"/>
              <a:t>Projets communs interclubs (ex: Infras indoor communes) 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9101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3B1B1A7-687A-56C6-35A4-878D797E2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/>
              <a:t>Arnaud Maréchal</a:t>
            </a:r>
          </a:p>
          <a:p>
            <a:r>
              <a:rPr lang="fr-FR" sz="1900" dirty="0"/>
              <a:t>Project </a:t>
            </a:r>
            <a:r>
              <a:rPr lang="fr-FR" sz="1900" dirty="0" err="1"/>
              <a:t>développepement</a:t>
            </a:r>
            <a:r>
              <a:rPr lang="fr-FR" sz="1900" dirty="0"/>
              <a:t> Manager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45DDC-4D00-4169-07D1-D82265CE205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033409" y="6114851"/>
            <a:ext cx="4040743" cy="56912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dirty="0"/>
              <a:t>Questions ? </a:t>
            </a:r>
          </a:p>
          <a:p>
            <a:r>
              <a:rPr lang="fr-FR" dirty="0"/>
              <a:t>arnaud.marechal@hockey.be - 0494060110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7D5BE9-D4DB-E10C-050F-E4F8142D37C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1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6AE04-195A-2270-39E7-CBC17BE24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13" y="456227"/>
            <a:ext cx="3366387" cy="878817"/>
          </a:xfrm>
        </p:spPr>
        <p:txBody>
          <a:bodyPr/>
          <a:lstStyle/>
          <a:p>
            <a:r>
              <a:rPr lang="fr-FR" dirty="0"/>
              <a:t>Par HWB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144D40-8234-8334-52D0-5A8287B1023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1AE057-5638-8371-3CCE-DD45D541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Hockey2School /</a:t>
            </a:r>
          </a:p>
          <a:p>
            <a:r>
              <a:rPr lang="fr-FR" dirty="0" err="1"/>
              <a:t>School</a:t>
            </a:r>
            <a:r>
              <a:rPr lang="fr-FR" dirty="0"/>
              <a:t> &amp; Stick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0387D3-2914-265D-96EA-B1B0FA3DFA74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BF90E92-814B-25D6-7974-2399C98964E0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fr-FR" dirty="0"/>
              <a:t>Journées d’initiations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A65EA6-3C6A-BD62-BA04-D0D8BB387BB5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A927F8D-9D80-E409-618E-EEC8933F9022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fr-FR" dirty="0"/>
              <a:t>Street Hockey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D35B8B-6A92-5709-21B9-FB33D2CA5C21}"/>
              </a:ext>
            </a:extLst>
          </p:cNvPr>
          <p:cNvSpPr>
            <a:spLocks noGrp="1"/>
          </p:cNvSpPr>
          <p:nvPr>
            <p:ph type="body" sz="half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366DE9D-7BBA-224F-BBBF-3391FC2868C2}"/>
              </a:ext>
            </a:extLst>
          </p:cNvPr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r>
              <a:rPr lang="fr-FR" dirty="0" err="1"/>
              <a:t>Outdoor</a:t>
            </a:r>
            <a:r>
              <a:rPr lang="fr-FR" dirty="0"/>
              <a:t> &amp; Indoor4Fun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F3ACF9-55D4-5FA3-218A-1C45279380A2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03DA9F6-EDDA-89EB-5FB5-CDA77ACE35D5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fr-FR" dirty="0"/>
              <a:t>Boost - Horizon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CB8C4B3-409B-2041-18DB-E97704985523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92208F5-4EDC-4821-2FBB-5B84F9F78B39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863954" y="1772228"/>
            <a:ext cx="3790694" cy="563400"/>
          </a:xfrm>
        </p:spPr>
        <p:txBody>
          <a:bodyPr/>
          <a:lstStyle/>
          <a:p>
            <a:r>
              <a:rPr lang="fr-FR" dirty="0"/>
              <a:t>Amène ta copine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65D0966-266D-30D7-7860-136D5B357BCF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D7A2C50-9951-64C2-DE49-B42FDB5A202A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fr-FR" dirty="0" err="1"/>
              <a:t>Join</a:t>
            </a:r>
            <a:r>
              <a:rPr lang="fr-FR" dirty="0"/>
              <a:t> the Hockey Family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3BCB191-B32F-E020-E9B8-9BF384D91FDB}"/>
              </a:ext>
            </a:extLst>
          </p:cNvPr>
          <p:cNvSpPr>
            <a:spLocks noGrp="1"/>
          </p:cNvSpPr>
          <p:nvPr>
            <p:ph type="body" sz="half" idx="3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6C8EA84-A362-4847-A7B5-2E1B2DA78496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r>
              <a:rPr lang="fr-FR" dirty="0"/>
              <a:t>Tournée Mobile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F377DA0-2348-4C02-A2CE-D20F30292097}"/>
              </a:ext>
            </a:extLst>
          </p:cNvPr>
          <p:cNvSpPr>
            <a:spLocks noGrp="1"/>
          </p:cNvSpPr>
          <p:nvPr>
            <p:ph type="body" sz="half" idx="4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8F4A0D3-4F96-1D31-22F7-0EBE9A394986}"/>
              </a:ext>
            </a:extLst>
          </p:cNvPr>
          <p:cNvSpPr>
            <a:spLocks noGrp="1"/>
          </p:cNvSpPr>
          <p:nvPr>
            <p:ph type="body" sz="half" idx="41"/>
          </p:nvPr>
        </p:nvSpPr>
        <p:spPr/>
        <p:txBody>
          <a:bodyPr/>
          <a:lstStyle/>
          <a:p>
            <a:r>
              <a:rPr lang="fr-FR" dirty="0"/>
              <a:t>Journée/Tournoi </a:t>
            </a:r>
            <a:r>
              <a:rPr lang="fr-FR" dirty="0" err="1"/>
              <a:t>atypiqes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E83D417-0B1A-DE3C-160C-6D7A9118E18C}"/>
              </a:ext>
            </a:extLst>
          </p:cNvPr>
          <p:cNvSpPr>
            <a:spLocks noGrp="1"/>
          </p:cNvSpPr>
          <p:nvPr>
            <p:ph type="body" sz="half" idx="4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138E11DB-5950-F1AF-E2A4-5AFDCA6BDE7A}"/>
              </a:ext>
            </a:extLst>
          </p:cNvPr>
          <p:cNvSpPr>
            <a:spLocks noGrp="1"/>
          </p:cNvSpPr>
          <p:nvPr>
            <p:ph type="body" sz="half" idx="43"/>
          </p:nvPr>
        </p:nvSpPr>
        <p:spPr/>
        <p:txBody>
          <a:bodyPr/>
          <a:lstStyle/>
          <a:p>
            <a:r>
              <a:rPr lang="fr-FR" dirty="0"/>
              <a:t>Idées pour les clubs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C661F4A-AE23-89DC-24A2-5A1DEF2F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2</a:t>
            </a:fld>
            <a:endParaRPr lang="fr-BE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42BE98A-7CD7-CE4F-5A6A-366E3B9467CA}"/>
              </a:ext>
            </a:extLst>
          </p:cNvPr>
          <p:cNvSpPr txBox="1">
            <a:spLocks/>
          </p:cNvSpPr>
          <p:nvPr/>
        </p:nvSpPr>
        <p:spPr>
          <a:xfrm>
            <a:off x="6417693" y="532649"/>
            <a:ext cx="2543449" cy="878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accent2"/>
                </a:solidFill>
                <a:latin typeface="Aptos Extra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Clubs</a:t>
            </a:r>
          </a:p>
        </p:txBody>
      </p:sp>
    </p:spTree>
    <p:extLst>
      <p:ext uri="{BB962C8B-B14F-4D97-AF65-F5344CB8AC3E}">
        <p14:creationId xmlns:p14="http://schemas.microsoft.com/office/powerpoint/2010/main" val="74268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6729E0-87A9-871A-47C1-3E2E4276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3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E7B167-F189-F453-D2BF-330D06F17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9F1ED9-7F97-1E45-F653-191ADC63FB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Hockey2School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9FE2D5-747F-C5C2-3AC0-AF9E009F5E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defTabSz="584200" latinLnBrk="1" hangingPunct="0">
              <a:spcBef>
                <a:spcPts val="0"/>
              </a:spcBef>
            </a:pPr>
            <a:r>
              <a:rPr lang="fr-BE" i="1" u="sng" dirty="0">
                <a:solidFill>
                  <a:schemeClr val="accent1"/>
                </a:solidFill>
                <a:sym typeface="Helvetica Light"/>
              </a:rPr>
              <a:t>Objectifs</a:t>
            </a:r>
            <a:endParaRPr lang="fr-BE" sz="1800" u="sng" dirty="0">
              <a:solidFill>
                <a:srgbClr val="FF0000"/>
              </a:solidFill>
              <a:sym typeface="Helvetica Light"/>
            </a:endParaRPr>
          </a:p>
          <a:p>
            <a:pPr marL="457200" indent="-4572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>
                <a:sym typeface="Helvetica Light"/>
              </a:rPr>
              <a:t>Implanter le hockey durablement dans le monde scolaire</a:t>
            </a:r>
          </a:p>
          <a:p>
            <a:pPr marL="457200" indent="-4572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>
                <a:sym typeface="Helvetica Light"/>
              </a:rPr>
              <a:t>Développer le hockey dans les régions où il est peu pratiqué</a:t>
            </a:r>
            <a:endParaRPr lang="fr-BE" sz="1800" u="sng" dirty="0">
              <a:solidFill>
                <a:srgbClr val="FF0000"/>
              </a:solidFill>
              <a:sym typeface="Helvetica Light"/>
            </a:endParaRPr>
          </a:p>
          <a:p>
            <a:pPr defTabSz="584200" latinLnBrk="1" hangingPunct="0"/>
            <a:r>
              <a:rPr lang="fr-BE" i="1" u="sng" dirty="0">
                <a:solidFill>
                  <a:schemeClr val="accent1"/>
                </a:solidFill>
                <a:sym typeface="Helvetica Light"/>
              </a:rPr>
              <a:t>Constats</a:t>
            </a: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>
                <a:sym typeface="Helvetica Light"/>
              </a:rPr>
              <a:t>Hockey pas représenté dans le milieu scolaire</a:t>
            </a:r>
            <a:r>
              <a:rPr lang="fr-BE" sz="1800" dirty="0">
                <a:sym typeface="Wingdings" panose="05000000000000000000" pitchFamily="2" charset="2"/>
              </a:rPr>
              <a:t> unihockey</a:t>
            </a: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>
                <a:sym typeface="Wingdings" panose="05000000000000000000" pitchFamily="2" charset="2"/>
              </a:rPr>
              <a:t>Méconnaissance du sport ( hockey : 3</a:t>
            </a:r>
            <a:r>
              <a:rPr lang="fr-BE" sz="1800" baseline="30000" dirty="0">
                <a:sym typeface="Wingdings" panose="05000000000000000000" pitchFamily="2" charset="2"/>
              </a:rPr>
              <a:t>e</a:t>
            </a:r>
            <a:r>
              <a:rPr lang="fr-BE" sz="1800" dirty="0">
                <a:sym typeface="Wingdings" panose="05000000000000000000" pitchFamily="2" charset="2"/>
              </a:rPr>
              <a:t> sport collectif!)</a:t>
            </a:r>
          </a:p>
          <a:p>
            <a:pPr marL="342900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>
                <a:sym typeface="Helvetica Light"/>
              </a:rPr>
              <a:t>Réputation de sport peu accessible</a:t>
            </a:r>
          </a:p>
          <a:p>
            <a:pPr defTabSz="584200" latinLnBrk="1" hangingPunct="0">
              <a:spcBef>
                <a:spcPts val="0"/>
              </a:spcBef>
            </a:pPr>
            <a:endParaRPr lang="fr-BE" sz="1600" dirty="0">
              <a:sym typeface="Helvetica Light"/>
            </a:endParaRPr>
          </a:p>
          <a:p>
            <a:pPr defTabSz="584200" latinLnBrk="1" hangingPunct="0"/>
            <a:r>
              <a:rPr lang="fr-BE" i="1" u="sng" dirty="0">
                <a:solidFill>
                  <a:schemeClr val="accent1"/>
                </a:solidFill>
              </a:rPr>
              <a:t>Etapes:</a:t>
            </a:r>
          </a:p>
          <a:p>
            <a:pPr marL="3429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/>
              <a:t>Formation des professeurs </a:t>
            </a:r>
          </a:p>
          <a:p>
            <a:pPr marL="3429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/>
              <a:t>Mise à disposition de véritable matériel de hockey adapté en milieu scolaire</a:t>
            </a:r>
          </a:p>
          <a:p>
            <a:pPr marL="3429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/>
              <a:t>Cycle de hockey au cours d’éducation physique et parrainage du club</a:t>
            </a:r>
          </a:p>
          <a:p>
            <a:pPr marL="342900" lvl="1" indent="-342900" defTabSz="584200" latinLnBrk="1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sz="1800" dirty="0"/>
              <a:t>Tournoi de clôture </a:t>
            </a:r>
          </a:p>
          <a:p>
            <a:r>
              <a:rPr lang="fr-BE" sz="1800" dirty="0">
                <a:sym typeface="Wingdings" panose="05000000000000000000" pitchFamily="2" charset="2"/>
              </a:rPr>
              <a:t> </a:t>
            </a:r>
            <a:r>
              <a:rPr lang="fr-BE" sz="1800" dirty="0"/>
              <a:t>Les professeurs reçoivent le syllabus Hocey2School ainsi qu’un cahier d’exercices adapté au nouveau socle de compétences</a:t>
            </a:r>
          </a:p>
          <a:p>
            <a:endParaRPr lang="fr-FR" sz="1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52E016B-7CEA-BB31-D291-3B835CF0B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95" y="5381822"/>
            <a:ext cx="928804" cy="9266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4A05A0-C809-D4E2-E98C-FEC2CD44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76" y="1666664"/>
            <a:ext cx="2597121" cy="34628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B81590-5451-C758-22FA-38F950C9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025" y="49130"/>
            <a:ext cx="2331720" cy="10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3C39-B1F4-38A0-4696-E247CF0B3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5C0772-CF30-BA65-C5F4-58290816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4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FA3F54-0979-3F9A-1D7E-8340E6BE3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648E11-C770-2D38-8FA7-7ACAE9E5F3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School</a:t>
            </a:r>
            <a:r>
              <a:rPr lang="fr-FR" dirty="0"/>
              <a:t> &amp; Stick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DC4E72-B18A-0635-650F-90AC715A9F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algn="ctr"/>
            <a:r>
              <a:rPr lang="fr-BE" dirty="0"/>
              <a:t>Alternative au trajet Hockey2School lorsqu’il n’est pas possible de réunir assez de professeurs pour une formation.</a:t>
            </a:r>
          </a:p>
          <a:p>
            <a:endParaRPr lang="fr-BE" dirty="0"/>
          </a:p>
          <a:p>
            <a:pPr defTabSz="584200" latinLnBrk="1" hangingPunct="0"/>
            <a:r>
              <a:rPr lang="fr-BE" i="1" u="sng" dirty="0">
                <a:solidFill>
                  <a:schemeClr val="accent1"/>
                </a:solidFill>
              </a:rPr>
              <a:t>Objectif : parvenir à toucher le milieu scolaire hors de notre programme classique</a:t>
            </a:r>
            <a:endParaRPr lang="fr-B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>
                <a:sym typeface="Wingdings" panose="05000000000000000000" pitchFamily="2" charset="2"/>
              </a:rPr>
              <a:t>Suivi d’un professeur/d’une école par un moniteur de la ligue, dans l’établissement (formule de formation sur mesure avec les écoles intéressées – obligation d’une formation sur les techniques de base)</a:t>
            </a:r>
            <a:endParaRPr lang="fr-BE" sz="2400" strike="sngStrik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/>
              <a:t>Faire parvenir le matériel et la brochure en vue d’une utilisation autonome &amp; parrainage du club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400" dirty="0"/>
              <a:t>Journée de clôture : Journée individualisée en fonction du nombre de classe touchées</a:t>
            </a:r>
            <a:endParaRPr lang="fr-BE" sz="2400" dirty="0">
              <a:sym typeface="Helvetica Light"/>
            </a:endParaRP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7B865A-9828-2ACA-DB8B-75BEA5D9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25" y="64780"/>
            <a:ext cx="2361551" cy="10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8AC19-C728-2633-06CA-FF29755B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98F87B8-0F2A-E487-3C1E-EFFD3D16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5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59D0B0-E9A5-02A7-2D9E-C8B25BF39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A0C31-E6D8-2E69-E870-A4AD3BDED6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Journées d’initiations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8E6F5F-2A87-0123-22C7-0A4AEC2CCF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r>
              <a:rPr lang="fr-BE" sz="2400" i="1" u="sng" dirty="0">
                <a:solidFill>
                  <a:schemeClr val="accent1"/>
                </a:solidFill>
              </a:rPr>
              <a:t>Objectif : one shoot de sensibilisation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En collaboration (ou non) avec les réseaux scolaires (FSWBE)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Dans les infras du club ou à l’école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Un référent club pour la journée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Journées d’initiations d’1h30/shifts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Mise à disposition de moniteurs HWB et/ou entraineurs du club (50/50)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Mise à disposition de matériel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2453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A0D32-0BC0-DE34-8A37-775D13443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84B676-DFBD-B3FB-6D64-E3F1DE02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6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0BB713-98EC-FDC4-1856-3785BD7ED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12D0F6-97C3-ABA2-6C81-0475C4C855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Journées d’initiations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11B719-1EA2-0B67-68E7-E4C8D6D8A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r>
              <a:rPr lang="fr-BE" sz="2400" i="1" u="sng" dirty="0">
                <a:solidFill>
                  <a:schemeClr val="accent1"/>
                </a:solidFill>
              </a:rPr>
              <a:t>Utilisation des journées pédagogiques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dirty="0"/>
              <a:t>Mise à disposition du staff HWB pour que les clubs puissent proposer à leurs écoles des journées de « stages » durant les journées pédagogiques des écoles aux alentours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71968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DDAC-4640-1D0E-598D-D59781AA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5C00BD-26A5-B0A6-8320-9ADD12B4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7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AB7F6A-5E35-7A75-48EF-9CA30A5DA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CD7E61-0211-E238-3856-BFF8EC721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Street Hockey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8B4F9C-1FB4-EF75-CCA8-CD6E6AD8B2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BE" sz="2400" i="1" u="sng" dirty="0">
                <a:solidFill>
                  <a:schemeClr val="accent1"/>
                </a:solidFill>
              </a:rPr>
              <a:t>Créez un terrain de hockey là où on ne l’attend pas :  </a:t>
            </a:r>
            <a:br>
              <a:rPr lang="fr-BE" sz="2400" i="1" u="sng" dirty="0">
                <a:solidFill>
                  <a:schemeClr val="accent1"/>
                </a:solidFill>
              </a:rPr>
            </a:br>
            <a:r>
              <a:rPr lang="fr-BE" sz="2400" i="1" u="sng" dirty="0">
                <a:solidFill>
                  <a:schemeClr val="accent1"/>
                </a:solidFill>
              </a:rPr>
              <a:t>Empruntez nos dalles de </a:t>
            </a:r>
            <a:r>
              <a:rPr lang="fr-BE" sz="2400" i="1" u="sng" dirty="0" err="1">
                <a:solidFill>
                  <a:schemeClr val="accent1"/>
                </a:solidFill>
              </a:rPr>
              <a:t>street</a:t>
            </a:r>
            <a:r>
              <a:rPr lang="fr-BE" sz="2400" i="1" u="sng" dirty="0">
                <a:solidFill>
                  <a:schemeClr val="accent1"/>
                </a:solidFill>
              </a:rPr>
              <a:t> hockey !</a:t>
            </a:r>
            <a:endParaRPr lang="fr-BE" sz="1600" dirty="0"/>
          </a:p>
          <a:p>
            <a:r>
              <a:rPr lang="fr-BE" sz="1800" dirty="0"/>
              <a:t>Objectif : permettre aux clubs d’installer un mini-terrain dans des lieux publics ou inattendus : centre commercial, place communale, école, festival local, etc. </a:t>
            </a:r>
          </a:p>
          <a:p>
            <a:r>
              <a:rPr lang="fr-BE" sz="1800" dirty="0">
                <a:sym typeface="Wingdings" panose="05000000000000000000" pitchFamily="2" charset="2"/>
              </a:rPr>
              <a:t> </a:t>
            </a:r>
            <a:r>
              <a:rPr lang="fr-BE" sz="1800" dirty="0"/>
              <a:t>Une opportunité unique pour mettre le club en lumière, faire découvrir le hockey à un nouveau public et attirer de potentiels nouveaux membres.</a:t>
            </a:r>
          </a:p>
          <a:p>
            <a:r>
              <a:rPr lang="fr-BE" sz="1800" dirty="0"/>
              <a:t>Mise à disposition:</a:t>
            </a:r>
          </a:p>
          <a:p>
            <a:r>
              <a:rPr lang="fr-BE" sz="1800" dirty="0"/>
              <a:t>- Des dalles indoor pour un terrain de +/- 20x10m (modulable selon vos besoins).</a:t>
            </a:r>
          </a:p>
          <a:p>
            <a:r>
              <a:rPr lang="fr-BE" sz="1800" dirty="0"/>
              <a:t>- Des bommes</a:t>
            </a:r>
            <a:endParaRPr lang="fr-BE" sz="1200" dirty="0"/>
          </a:p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Ensemble, faisons bouger le hockey là où on ne l’attend pas ! </a:t>
            </a:r>
            <a:endParaRPr lang="fr-B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9D0A1D-B5A8-B95D-7C1B-7AE52E8C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836" y="3778557"/>
            <a:ext cx="2360764" cy="26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5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411B0-158F-6367-75C8-0FD57224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5A8AF1-0F37-83DA-8905-7457BA95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8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E24C49-9FF1-263D-A067-BB856B251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C9DAED-7965-A262-8EE4-E83691437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Outdoor4Fun / Indoor4Fun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33F4FE-9797-6285-7173-E3C553471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Aider et soutenir les équipes et joueurs débutants en permettant aux enfants d’intégrer progressivement la compétition et en proposant un encadrement aux coaches, managers et arbitres accompagnants.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3 dimanches matin de rassemblement (sur un tour) tenant compte du critère géographique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Formation à destination des parents: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Le rôle du parent dans une équipe de hockey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L’application Sport Link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Les bases de l’arbitrage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Les bases du coaching</a:t>
            </a:r>
          </a:p>
          <a:p>
            <a:pPr defTabSz="584200" latinLnBrk="1" hangingPunct="0">
              <a:spcBef>
                <a:spcPts val="0"/>
              </a:spcBef>
            </a:pPr>
            <a:endParaRPr lang="fr-BE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9113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FD985-8C9A-2803-DB47-6655E858E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E8EE0A-8EFF-A7FC-CB4A-D797C70B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C4D6B-196C-4245-B597-3BC622086DF6}" type="slidenum">
              <a:rPr lang="fr-BE"/>
              <a:pPr/>
              <a:t>9</a:t>
            </a:fld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2A0AB8-200F-2B06-C746-6C72F9074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Développer le potentiel de croissance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29644B-37E8-FC02-C693-5885EC9F24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Boost - Horizon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497818-AEA3-FD8F-181F-59E92DE5D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59" y="1476178"/>
            <a:ext cx="10715332" cy="5381822"/>
          </a:xfrm>
        </p:spPr>
        <p:txBody>
          <a:bodyPr/>
          <a:lstStyle/>
          <a:p>
            <a:pPr fontAlgn="base"/>
            <a:r>
              <a:rPr lang="en-US" b="0" dirty="0" err="1"/>
              <a:t>Projet</a:t>
            </a:r>
            <a:r>
              <a:rPr lang="en-US" b="0" dirty="0"/>
              <a:t> </a:t>
            </a:r>
            <a:r>
              <a:rPr lang="en-US" b="0" dirty="0" err="1"/>
              <a:t>d’accompagnement</a:t>
            </a:r>
            <a:r>
              <a:rPr lang="en-US" b="0" dirty="0"/>
              <a:t> </a:t>
            </a:r>
            <a:r>
              <a:rPr lang="en-US" b="0" dirty="0" err="1"/>
              <a:t>personnalisé</a:t>
            </a:r>
            <a:r>
              <a:rPr lang="en-US" b="0" dirty="0"/>
              <a:t> et sur </a:t>
            </a:r>
            <a:r>
              <a:rPr lang="en-US" b="0" dirty="0" err="1"/>
              <a:t>mesure</a:t>
            </a:r>
            <a:r>
              <a:rPr lang="en-US" b="0" dirty="0"/>
              <a:t> </a:t>
            </a:r>
            <a:r>
              <a:rPr lang="en-US" b="0" dirty="0" err="1"/>
              <a:t>destiné</a:t>
            </a:r>
            <a:r>
              <a:rPr lang="en-US" b="0" dirty="0"/>
              <a:t> aux clubs </a:t>
            </a:r>
            <a:r>
              <a:rPr lang="en-US" b="0" dirty="0" err="1"/>
              <a:t>souhaitant</a:t>
            </a:r>
            <a:r>
              <a:rPr lang="en-US" b="0" dirty="0"/>
              <a:t> </a:t>
            </a:r>
            <a:r>
              <a:rPr lang="en-US" b="0" dirty="0" err="1"/>
              <a:t>activer</a:t>
            </a:r>
            <a:r>
              <a:rPr lang="en-US" b="0" dirty="0"/>
              <a:t> </a:t>
            </a:r>
            <a:r>
              <a:rPr lang="en-US" b="0" dirty="0" err="1"/>
              <a:t>davantage</a:t>
            </a:r>
            <a:r>
              <a:rPr lang="en-US" b="0" dirty="0"/>
              <a:t> </a:t>
            </a:r>
            <a:r>
              <a:rPr lang="en-US" b="0" dirty="0" err="1"/>
              <a:t>leur</a:t>
            </a:r>
            <a:r>
              <a:rPr lang="en-US" b="0" dirty="0"/>
              <a:t> </a:t>
            </a:r>
            <a:r>
              <a:rPr lang="en-US" dirty="0" err="1"/>
              <a:t>potentiel</a:t>
            </a:r>
            <a:r>
              <a:rPr lang="en-US" dirty="0"/>
              <a:t> de </a:t>
            </a:r>
            <a:r>
              <a:rPr lang="en-US" dirty="0" err="1"/>
              <a:t>croissance</a:t>
            </a:r>
            <a:r>
              <a:rPr lang="en-US" b="0" dirty="0"/>
              <a:t>, </a:t>
            </a:r>
            <a:r>
              <a:rPr lang="en-US" b="0" dirty="0" err="1"/>
              <a:t>notamment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matière de </a:t>
            </a:r>
            <a:r>
              <a:rPr lang="en-US" b="0" dirty="0" err="1"/>
              <a:t>recrutement</a:t>
            </a:r>
            <a:r>
              <a:rPr lang="en-US" b="0" dirty="0"/>
              <a:t> et de </a:t>
            </a:r>
            <a:r>
              <a:rPr lang="en-US" b="0" dirty="0" err="1"/>
              <a:t>rétention</a:t>
            </a:r>
            <a:r>
              <a:rPr lang="en-US" b="0" dirty="0"/>
              <a:t> des </a:t>
            </a:r>
            <a:r>
              <a:rPr lang="en-US" b="0" dirty="0" err="1"/>
              <a:t>membres</a:t>
            </a:r>
            <a:r>
              <a:rPr lang="en-US" b="0" dirty="0"/>
              <a:t>.​</a:t>
            </a:r>
          </a:p>
          <a:p>
            <a:pPr fontAlgn="base"/>
            <a:r>
              <a:rPr lang="en-US" b="0" dirty="0"/>
              <a:t>Boost horizon est </a:t>
            </a:r>
            <a:r>
              <a:rPr lang="en-US" u="sng" dirty="0" err="1"/>
              <a:t>une</a:t>
            </a:r>
            <a:r>
              <a:rPr lang="en-US" u="sng" dirty="0"/>
              <a:t> prolongation de </a:t>
            </a:r>
            <a:r>
              <a:rPr lang="en-US" u="sng" dirty="0" err="1"/>
              <a:t>nos</a:t>
            </a:r>
            <a:r>
              <a:rPr lang="en-US" u="sng" dirty="0"/>
              <a:t> missions de </a:t>
            </a:r>
            <a:r>
              <a:rPr lang="en-US" u="sng" dirty="0" err="1"/>
              <a:t>parrainage</a:t>
            </a:r>
            <a:r>
              <a:rPr lang="en-US" b="0" dirty="0"/>
              <a:t>.</a:t>
            </a:r>
          </a:p>
          <a:p>
            <a:pPr fontAlgn="base"/>
            <a:r>
              <a:rPr lang="fr-BE" i="1" u="sng" dirty="0">
                <a:solidFill>
                  <a:schemeClr val="accent1"/>
                </a:solidFill>
              </a:rPr>
              <a:t>Pour qui : </a:t>
            </a:r>
            <a:endParaRPr lang="fr-BE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dirty="0"/>
              <a:t>Club </a:t>
            </a:r>
            <a:r>
              <a:rPr lang="en-US" sz="1600" b="0" dirty="0" err="1"/>
              <a:t>volontaire</a:t>
            </a:r>
            <a:r>
              <a:rPr lang="en-US" sz="1600" b="0" dirty="0"/>
              <a:t> et </a:t>
            </a:r>
            <a:r>
              <a:rPr lang="en-US" sz="1600" b="0" dirty="0" err="1"/>
              <a:t>demandeur</a:t>
            </a:r>
            <a:r>
              <a:rPr lang="en-US" sz="1600" b="0" dirty="0"/>
              <a:t> pour </a:t>
            </a:r>
            <a:r>
              <a:rPr lang="en-US" sz="1600" b="0" dirty="0" err="1"/>
              <a:t>s’inscrire</a:t>
            </a:r>
            <a:r>
              <a:rPr lang="en-US" sz="1600" b="0" dirty="0"/>
              <a:t> dans </a:t>
            </a:r>
            <a:r>
              <a:rPr lang="en-US" sz="1600" b="0" dirty="0" err="1"/>
              <a:t>une</a:t>
            </a:r>
            <a:r>
              <a:rPr lang="en-US" sz="1600" b="0" dirty="0"/>
              <a:t> démarche </a:t>
            </a:r>
            <a:r>
              <a:rPr lang="en-US" sz="1600" b="0" dirty="0" err="1"/>
              <a:t>d’accompagnement</a:t>
            </a:r>
            <a:r>
              <a:rPr lang="en-US" sz="1600" b="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dirty="0"/>
              <a:t>Club </a:t>
            </a:r>
            <a:r>
              <a:rPr lang="en-US" sz="1600" b="0" dirty="0" err="1"/>
              <a:t>souhaitant</a:t>
            </a:r>
            <a:r>
              <a:rPr lang="en-US" sz="1600" b="0" dirty="0"/>
              <a:t> </a:t>
            </a:r>
            <a:r>
              <a:rPr lang="en-US" sz="1600" b="0" dirty="0" err="1"/>
              <a:t>développer</a:t>
            </a:r>
            <a:r>
              <a:rPr lang="en-US" sz="1600" b="0" dirty="0"/>
              <a:t> </a:t>
            </a:r>
            <a:r>
              <a:rPr lang="en-US" sz="1600" b="0" dirty="0" err="1"/>
              <a:t>davantage</a:t>
            </a:r>
            <a:r>
              <a:rPr lang="en-US" sz="1600" b="0" dirty="0"/>
              <a:t> </a:t>
            </a:r>
            <a:r>
              <a:rPr lang="en-US" sz="1600" b="0" dirty="0" err="1"/>
              <a:t>leur</a:t>
            </a:r>
            <a:r>
              <a:rPr lang="en-US" sz="1600" b="0" dirty="0"/>
              <a:t> </a:t>
            </a:r>
            <a:r>
              <a:rPr lang="en-US" sz="1600" b="0" dirty="0" err="1"/>
              <a:t>potentiel</a:t>
            </a:r>
            <a:r>
              <a:rPr lang="en-US" sz="1600" b="0" dirty="0"/>
              <a:t> de </a:t>
            </a:r>
            <a:r>
              <a:rPr lang="en-US" sz="1600" b="0" dirty="0" err="1"/>
              <a:t>croissance</a:t>
            </a:r>
            <a:r>
              <a:rPr lang="en-US" sz="1600" b="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dirty="0"/>
              <a:t>Club </a:t>
            </a:r>
            <a:r>
              <a:rPr lang="en-US" sz="1600" b="0" dirty="0" err="1"/>
              <a:t>situé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Fédération </a:t>
            </a:r>
            <a:r>
              <a:rPr lang="en-US" sz="1600" b="0" dirty="0" err="1"/>
              <a:t>Wallonie</a:t>
            </a:r>
            <a:r>
              <a:rPr lang="en-US" sz="1600" b="0" dirty="0"/>
              <a:t>-Bruxelles​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dirty="0"/>
              <a:t>Club </a:t>
            </a:r>
            <a:r>
              <a:rPr lang="en-US" sz="1600" b="0" dirty="0" err="1"/>
              <a:t>disposant</a:t>
            </a:r>
            <a:r>
              <a:rPr lang="en-US" sz="1600" b="0" dirty="0"/>
              <a:t> </a:t>
            </a:r>
            <a:r>
              <a:rPr lang="en-US" sz="1600" b="0" dirty="0" err="1"/>
              <a:t>d’une</a:t>
            </a:r>
            <a:r>
              <a:rPr lang="en-US" sz="1600" b="0" dirty="0"/>
              <a:t> école de jeunes​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0" dirty="0"/>
              <a:t>Club </a:t>
            </a:r>
            <a:r>
              <a:rPr lang="en-US" sz="1600" b="0" dirty="0" err="1"/>
              <a:t>ayant</a:t>
            </a:r>
            <a:r>
              <a:rPr lang="en-US" sz="1600" b="0" dirty="0"/>
              <a:t> </a:t>
            </a:r>
            <a:r>
              <a:rPr lang="en-US" sz="1600" b="0" dirty="0" err="1"/>
              <a:t>sa</a:t>
            </a:r>
            <a:r>
              <a:rPr lang="en-US" sz="1600" b="0" dirty="0"/>
              <a:t> propre infrastructure</a:t>
            </a:r>
            <a:endParaRPr lang="en-US" b="0" dirty="0"/>
          </a:p>
          <a:p>
            <a:r>
              <a:rPr lang="fr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 externe amené par des ressources internes et externes à Hockey Wallonie Bruxelles</a:t>
            </a:r>
            <a:endParaRPr lang="fr-BE" sz="2400" dirty="0">
              <a:sym typeface="Helvetica Light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83593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ockey Belgium">
      <a:dk1>
        <a:srgbClr val="000000"/>
      </a:dk1>
      <a:lt1>
        <a:srgbClr val="FFFFFF"/>
      </a:lt1>
      <a:dk2>
        <a:srgbClr val="B50000"/>
      </a:dk2>
      <a:lt2>
        <a:srgbClr val="E8E8E8"/>
      </a:lt2>
      <a:accent1>
        <a:srgbClr val="F04337"/>
      </a:accent1>
      <a:accent2>
        <a:srgbClr val="FF7976"/>
      </a:accent2>
      <a:accent3>
        <a:srgbClr val="E50000"/>
      </a:accent3>
      <a:accent4>
        <a:srgbClr val="FCDB04"/>
      </a:accent4>
      <a:accent5>
        <a:srgbClr val="FFC00E"/>
      </a:accent5>
      <a:accent6>
        <a:srgbClr val="FFEB78"/>
      </a:accent6>
      <a:hlink>
        <a:srgbClr val="4678BD"/>
      </a:hlink>
      <a:folHlink>
        <a:srgbClr val="963B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57C772CA47FD42A66732515923FA16" ma:contentTypeVersion="13" ma:contentTypeDescription="Een nieuw document maken." ma:contentTypeScope="" ma:versionID="07d3f6e2072f577bb44f90a9c27f21f9">
  <xsd:schema xmlns:xsd="http://www.w3.org/2001/XMLSchema" xmlns:xs="http://www.w3.org/2001/XMLSchema" xmlns:p="http://schemas.microsoft.com/office/2006/metadata/properties" xmlns:ns2="94e76b78-beb5-4a78-ae68-fd245408c93b" xmlns:ns3="cfc47c3b-11dd-4afd-bb04-5a5292794858" targetNamespace="http://schemas.microsoft.com/office/2006/metadata/properties" ma:root="true" ma:fieldsID="a2cd54b696cc32b818e8458e5273d2c6" ns2:_="" ns3:_="">
    <xsd:import namespace="94e76b78-beb5-4a78-ae68-fd245408c93b"/>
    <xsd:import namespace="cfc47c3b-11dd-4afd-bb04-5a5292794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76b78-beb5-4a78-ae68-fd24540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96f81b0-5bac-4b3b-9c23-71938fc528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47c3b-11dd-4afd-bb04-5a529279485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0c6f56-b6d6-4dfd-bb3e-0ef9fcd74245}" ma:internalName="TaxCatchAll" ma:showField="CatchAllData" ma:web="cfc47c3b-11dd-4afd-bb04-5a52927948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c47c3b-11dd-4afd-bb04-5a5292794858" xsi:nil="true"/>
    <lcf76f155ced4ddcb4097134ff3c332f xmlns="94e76b78-beb5-4a78-ae68-fd245408c9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97ECF8-64F0-49C3-9DD2-3CB1E38C8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D3A0C-43A4-41F9-9CDF-60189938B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76b78-beb5-4a78-ae68-fd245408c93b"/>
    <ds:schemaRef ds:uri="cfc47c3b-11dd-4afd-bb04-5a5292794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FFA972-B85B-4692-8E55-89FD7DB2F5B9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cfc47c3b-11dd-4afd-bb04-5a5292794858"/>
    <ds:schemaRef ds:uri="94e76b78-beb5-4a78-ae68-fd245408c93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Grand écran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0" baseType="lpstr">
      <vt:lpstr>Aptos</vt:lpstr>
      <vt:lpstr>Aptos Black</vt:lpstr>
      <vt:lpstr>Aptos Display</vt:lpstr>
      <vt:lpstr>Aptos ExtraBold</vt:lpstr>
      <vt:lpstr>Arial</vt:lpstr>
      <vt:lpstr>Calibri</vt:lpstr>
      <vt:lpstr>Ethias Sans</vt:lpstr>
      <vt:lpstr>Helvetica Light</vt:lpstr>
      <vt:lpstr>Police système Courant</vt:lpstr>
      <vt:lpstr>Wingdings</vt:lpstr>
      <vt:lpstr>Thème Office</vt:lpstr>
      <vt:lpstr>Actions de développement</vt:lpstr>
      <vt:lpstr>Par HWB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</dc:creator>
  <cp:lastModifiedBy>Arnaud Maréchal</cp:lastModifiedBy>
  <cp:revision>10</cp:revision>
  <dcterms:created xsi:type="dcterms:W3CDTF">2025-06-11T09:11:27Z</dcterms:created>
  <dcterms:modified xsi:type="dcterms:W3CDTF">2026-03-18T10:03:35Z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0x0101001857C772CA47FD42A66732515923FA16</vt:lpwstr>
  </property>
  <property fmtid="{D5CDD505-2E9C-101B-9397-08002B2CF9AE}" pid="3" name="MediaServiceImageTags">
    <vt:lpwstr/>
  </property>
</Properties>
</file>