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8" y="10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50" b="0" i="0">
                <a:solidFill>
                  <a:srgbClr val="F8CF2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FFDE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5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‹N°›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50" b="0" i="0">
                <a:solidFill>
                  <a:srgbClr val="F8CF2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FFFDE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5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‹N°›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209675"/>
          </a:xfrm>
          <a:custGeom>
            <a:avLst/>
            <a:gdLst/>
            <a:ahLst/>
            <a:cxnLst/>
            <a:rect l="l" t="t" r="r" b="b"/>
            <a:pathLst>
              <a:path w="12192000" h="1209675">
                <a:moveTo>
                  <a:pt x="0" y="1209675"/>
                </a:moveTo>
                <a:lnTo>
                  <a:pt x="12192000" y="1209675"/>
                </a:lnTo>
                <a:lnTo>
                  <a:pt x="12192000" y="0"/>
                </a:lnTo>
                <a:lnTo>
                  <a:pt x="0" y="0"/>
                </a:lnTo>
                <a:lnTo>
                  <a:pt x="0" y="1209675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444516" y="644204"/>
            <a:ext cx="234315" cy="560070"/>
          </a:xfrm>
          <a:custGeom>
            <a:avLst/>
            <a:gdLst/>
            <a:ahLst/>
            <a:cxnLst/>
            <a:rect l="l" t="t" r="r" b="b"/>
            <a:pathLst>
              <a:path w="234315" h="560069">
                <a:moveTo>
                  <a:pt x="18921" y="0"/>
                </a:moveTo>
                <a:lnTo>
                  <a:pt x="0" y="7155"/>
                </a:lnTo>
                <a:lnTo>
                  <a:pt x="212607" y="559903"/>
                </a:lnTo>
                <a:lnTo>
                  <a:pt x="234281" y="559903"/>
                </a:lnTo>
                <a:lnTo>
                  <a:pt x="18921" y="0"/>
                </a:lnTo>
                <a:close/>
              </a:path>
            </a:pathLst>
          </a:custGeom>
          <a:solidFill>
            <a:srgbClr val="FFC0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815974" y="36414"/>
            <a:ext cx="3376295" cy="1167765"/>
          </a:xfrm>
          <a:custGeom>
            <a:avLst/>
            <a:gdLst/>
            <a:ahLst/>
            <a:cxnLst/>
            <a:rect l="l" t="t" r="r" b="b"/>
            <a:pathLst>
              <a:path w="3376295" h="1167765">
                <a:moveTo>
                  <a:pt x="3373778" y="0"/>
                </a:moveTo>
                <a:lnTo>
                  <a:pt x="0" y="1167693"/>
                </a:lnTo>
                <a:lnTo>
                  <a:pt x="60802" y="1167693"/>
                </a:lnTo>
                <a:lnTo>
                  <a:pt x="3361987" y="25140"/>
                </a:lnTo>
                <a:lnTo>
                  <a:pt x="3358513" y="16108"/>
                </a:lnTo>
                <a:lnTo>
                  <a:pt x="3376026" y="16108"/>
                </a:lnTo>
                <a:lnTo>
                  <a:pt x="3376026" y="5844"/>
                </a:lnTo>
                <a:lnTo>
                  <a:pt x="3373778" y="0"/>
                </a:lnTo>
                <a:close/>
              </a:path>
              <a:path w="3376295" h="1167765">
                <a:moveTo>
                  <a:pt x="3376026" y="16108"/>
                </a:moveTo>
                <a:lnTo>
                  <a:pt x="3358513" y="16108"/>
                </a:lnTo>
                <a:lnTo>
                  <a:pt x="3371234" y="21939"/>
                </a:lnTo>
                <a:lnTo>
                  <a:pt x="3361987" y="25140"/>
                </a:lnTo>
                <a:lnTo>
                  <a:pt x="3376026" y="61637"/>
                </a:lnTo>
                <a:lnTo>
                  <a:pt x="3376026" y="16108"/>
                </a:lnTo>
                <a:close/>
              </a:path>
              <a:path w="3376295" h="1167765">
                <a:moveTo>
                  <a:pt x="3358513" y="16108"/>
                </a:moveTo>
                <a:lnTo>
                  <a:pt x="3361987" y="25140"/>
                </a:lnTo>
                <a:lnTo>
                  <a:pt x="3371234" y="21939"/>
                </a:lnTo>
                <a:lnTo>
                  <a:pt x="3358513" y="16108"/>
                </a:lnTo>
                <a:close/>
              </a:path>
            </a:pathLst>
          </a:custGeom>
          <a:solidFill>
            <a:srgbClr val="B5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50" b="0" i="0">
                <a:solidFill>
                  <a:srgbClr val="F8CF2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38200" y="1743075"/>
            <a:ext cx="5067300" cy="414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45655" y="2143442"/>
            <a:ext cx="4503420" cy="3685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FBDB04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5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‹N°›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50" b="0" i="0">
                <a:solidFill>
                  <a:srgbClr val="F8CF2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5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‹N°›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B5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‹N°›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3522" y="30797"/>
            <a:ext cx="11704955" cy="9982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50" b="0" i="0">
                <a:solidFill>
                  <a:srgbClr val="F8CF2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63334" y="3026473"/>
            <a:ext cx="5008880" cy="1721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FFDE6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15115" y="6401230"/>
            <a:ext cx="235584" cy="212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B5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‹N°›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jp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lodie.picard@hockey.be" TargetMode="External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4" Type="http://schemas.openxmlformats.org/officeDocument/2006/relationships/image" Target="../media/image28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9270"/>
            <a:chOff x="0" y="0"/>
            <a:chExt cx="12192000" cy="68592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677784" cy="6858000"/>
            </a:xfrm>
            <a:custGeom>
              <a:avLst/>
              <a:gdLst/>
              <a:ahLst/>
              <a:cxnLst/>
              <a:rect l="l" t="t" r="r" b="b"/>
              <a:pathLst>
                <a:path w="7677784" h="6858000">
                  <a:moveTo>
                    <a:pt x="0" y="6857999"/>
                  </a:moveTo>
                  <a:lnTo>
                    <a:pt x="7677303" y="6857999"/>
                  </a:lnTo>
                  <a:lnTo>
                    <a:pt x="7677303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170277"/>
              <a:ext cx="7678420" cy="4688840"/>
            </a:xfrm>
            <a:custGeom>
              <a:avLst/>
              <a:gdLst/>
              <a:ahLst/>
              <a:cxnLst/>
              <a:rect l="l" t="t" r="r" b="b"/>
              <a:pathLst>
                <a:path w="7678420" h="4688840">
                  <a:moveTo>
                    <a:pt x="302742" y="0"/>
                  </a:moveTo>
                  <a:lnTo>
                    <a:pt x="0" y="0"/>
                  </a:lnTo>
                  <a:lnTo>
                    <a:pt x="0" y="47485"/>
                  </a:lnTo>
                  <a:lnTo>
                    <a:pt x="302742" y="47485"/>
                  </a:lnTo>
                  <a:lnTo>
                    <a:pt x="302742" y="0"/>
                  </a:lnTo>
                  <a:close/>
                </a:path>
                <a:path w="7678420" h="4688840">
                  <a:moveTo>
                    <a:pt x="972997" y="0"/>
                  </a:moveTo>
                  <a:lnTo>
                    <a:pt x="637870" y="0"/>
                  </a:lnTo>
                  <a:lnTo>
                    <a:pt x="637870" y="47485"/>
                  </a:lnTo>
                  <a:lnTo>
                    <a:pt x="972997" y="47485"/>
                  </a:lnTo>
                  <a:lnTo>
                    <a:pt x="972997" y="0"/>
                  </a:lnTo>
                  <a:close/>
                </a:path>
                <a:path w="7678420" h="4688840">
                  <a:moveTo>
                    <a:pt x="1643253" y="0"/>
                  </a:moveTo>
                  <a:lnTo>
                    <a:pt x="1308125" y="0"/>
                  </a:lnTo>
                  <a:lnTo>
                    <a:pt x="1308125" y="47485"/>
                  </a:lnTo>
                  <a:lnTo>
                    <a:pt x="1643253" y="47485"/>
                  </a:lnTo>
                  <a:lnTo>
                    <a:pt x="1643253" y="0"/>
                  </a:lnTo>
                  <a:close/>
                </a:path>
                <a:path w="7678420" h="4688840">
                  <a:moveTo>
                    <a:pt x="2313571" y="0"/>
                  </a:moveTo>
                  <a:lnTo>
                    <a:pt x="1978329" y="0"/>
                  </a:lnTo>
                  <a:lnTo>
                    <a:pt x="1978329" y="47485"/>
                  </a:lnTo>
                  <a:lnTo>
                    <a:pt x="2313571" y="47485"/>
                  </a:lnTo>
                  <a:lnTo>
                    <a:pt x="2313571" y="0"/>
                  </a:lnTo>
                  <a:close/>
                </a:path>
                <a:path w="7678420" h="4688840">
                  <a:moveTo>
                    <a:pt x="2983750" y="0"/>
                  </a:moveTo>
                  <a:lnTo>
                    <a:pt x="2648661" y="0"/>
                  </a:lnTo>
                  <a:lnTo>
                    <a:pt x="2648661" y="47485"/>
                  </a:lnTo>
                  <a:lnTo>
                    <a:pt x="2983750" y="47485"/>
                  </a:lnTo>
                  <a:lnTo>
                    <a:pt x="2983750" y="0"/>
                  </a:lnTo>
                  <a:close/>
                </a:path>
                <a:path w="7678420" h="4688840">
                  <a:moveTo>
                    <a:pt x="3654069" y="0"/>
                  </a:moveTo>
                  <a:lnTo>
                    <a:pt x="3318980" y="0"/>
                  </a:lnTo>
                  <a:lnTo>
                    <a:pt x="3318980" y="47485"/>
                  </a:lnTo>
                  <a:lnTo>
                    <a:pt x="3654069" y="47485"/>
                  </a:lnTo>
                  <a:lnTo>
                    <a:pt x="3654069" y="0"/>
                  </a:lnTo>
                  <a:close/>
                </a:path>
                <a:path w="7678420" h="4688840">
                  <a:moveTo>
                    <a:pt x="4324248" y="0"/>
                  </a:moveTo>
                  <a:lnTo>
                    <a:pt x="3989159" y="0"/>
                  </a:lnTo>
                  <a:lnTo>
                    <a:pt x="3989159" y="47485"/>
                  </a:lnTo>
                  <a:lnTo>
                    <a:pt x="4324248" y="47485"/>
                  </a:lnTo>
                  <a:lnTo>
                    <a:pt x="4324248" y="0"/>
                  </a:lnTo>
                  <a:close/>
                </a:path>
                <a:path w="7678420" h="4688840">
                  <a:moveTo>
                    <a:pt x="4994567" y="0"/>
                  </a:moveTo>
                  <a:lnTo>
                    <a:pt x="4659477" y="0"/>
                  </a:lnTo>
                  <a:lnTo>
                    <a:pt x="4659477" y="47485"/>
                  </a:lnTo>
                  <a:lnTo>
                    <a:pt x="4994567" y="47485"/>
                  </a:lnTo>
                  <a:lnTo>
                    <a:pt x="4994567" y="0"/>
                  </a:lnTo>
                  <a:close/>
                </a:path>
                <a:path w="7678420" h="4688840">
                  <a:moveTo>
                    <a:pt x="5664886" y="0"/>
                  </a:moveTo>
                  <a:lnTo>
                    <a:pt x="5329656" y="0"/>
                  </a:lnTo>
                  <a:lnTo>
                    <a:pt x="5329656" y="47485"/>
                  </a:lnTo>
                  <a:lnTo>
                    <a:pt x="5664886" y="47485"/>
                  </a:lnTo>
                  <a:lnTo>
                    <a:pt x="5664886" y="0"/>
                  </a:lnTo>
                  <a:close/>
                </a:path>
                <a:path w="7678420" h="4688840">
                  <a:moveTo>
                    <a:pt x="6335065" y="0"/>
                  </a:moveTo>
                  <a:lnTo>
                    <a:pt x="5999975" y="0"/>
                  </a:lnTo>
                  <a:lnTo>
                    <a:pt x="5999975" y="47485"/>
                  </a:lnTo>
                  <a:lnTo>
                    <a:pt x="6335065" y="47485"/>
                  </a:lnTo>
                  <a:lnTo>
                    <a:pt x="6335065" y="0"/>
                  </a:lnTo>
                  <a:close/>
                </a:path>
                <a:path w="7678420" h="4688840">
                  <a:moveTo>
                    <a:pt x="7005383" y="0"/>
                  </a:moveTo>
                  <a:lnTo>
                    <a:pt x="6670154" y="0"/>
                  </a:lnTo>
                  <a:lnTo>
                    <a:pt x="6670154" y="47485"/>
                  </a:lnTo>
                  <a:lnTo>
                    <a:pt x="7005383" y="47485"/>
                  </a:lnTo>
                  <a:lnTo>
                    <a:pt x="7005383" y="0"/>
                  </a:lnTo>
                  <a:close/>
                </a:path>
                <a:path w="7678420" h="4688840">
                  <a:moveTo>
                    <a:pt x="7675562" y="0"/>
                  </a:moveTo>
                  <a:lnTo>
                    <a:pt x="7340473" y="0"/>
                  </a:lnTo>
                  <a:lnTo>
                    <a:pt x="7340473" y="47485"/>
                  </a:lnTo>
                  <a:lnTo>
                    <a:pt x="7675562" y="47485"/>
                  </a:lnTo>
                  <a:lnTo>
                    <a:pt x="7675562" y="0"/>
                  </a:lnTo>
                  <a:close/>
                </a:path>
                <a:path w="7678420" h="4688840">
                  <a:moveTo>
                    <a:pt x="7677874" y="3803535"/>
                  </a:moveTo>
                  <a:lnTo>
                    <a:pt x="7676832" y="3760800"/>
                  </a:lnTo>
                  <a:lnTo>
                    <a:pt x="7676718" y="3756050"/>
                  </a:lnTo>
                  <a:lnTo>
                    <a:pt x="7629309" y="3757269"/>
                  </a:lnTo>
                  <a:lnTo>
                    <a:pt x="7581887" y="3760800"/>
                  </a:lnTo>
                  <a:lnTo>
                    <a:pt x="7535050" y="3766794"/>
                  </a:lnTo>
                  <a:lnTo>
                    <a:pt x="7489215" y="3774973"/>
                  </a:lnTo>
                  <a:lnTo>
                    <a:pt x="7443965" y="3785400"/>
                  </a:lnTo>
                  <a:lnTo>
                    <a:pt x="7399566" y="3797909"/>
                  </a:lnTo>
                  <a:lnTo>
                    <a:pt x="7356183" y="3812641"/>
                  </a:lnTo>
                  <a:lnTo>
                    <a:pt x="7313816" y="3829354"/>
                  </a:lnTo>
                  <a:lnTo>
                    <a:pt x="7272452" y="3847960"/>
                  </a:lnTo>
                  <a:lnTo>
                    <a:pt x="7232243" y="3868572"/>
                  </a:lnTo>
                  <a:lnTo>
                    <a:pt x="7193178" y="3891051"/>
                  </a:lnTo>
                  <a:lnTo>
                    <a:pt x="7155281" y="3915283"/>
                  </a:lnTo>
                  <a:lnTo>
                    <a:pt x="7118667" y="3941203"/>
                  </a:lnTo>
                  <a:lnTo>
                    <a:pt x="7083361" y="3968915"/>
                  </a:lnTo>
                  <a:lnTo>
                    <a:pt x="7049630" y="3998226"/>
                  </a:lnTo>
                  <a:lnTo>
                    <a:pt x="7017067" y="4029011"/>
                  </a:lnTo>
                  <a:lnTo>
                    <a:pt x="6986219" y="4061460"/>
                  </a:lnTo>
                  <a:lnTo>
                    <a:pt x="6956819" y="4095216"/>
                  </a:lnTo>
                  <a:lnTo>
                    <a:pt x="6929145" y="4130459"/>
                  </a:lnTo>
                  <a:lnTo>
                    <a:pt x="6903212" y="4167009"/>
                  </a:lnTo>
                  <a:lnTo>
                    <a:pt x="6878853" y="4204843"/>
                  </a:lnTo>
                  <a:lnTo>
                    <a:pt x="6856362" y="4243832"/>
                  </a:lnTo>
                  <a:lnTo>
                    <a:pt x="6835749" y="4284040"/>
                  </a:lnTo>
                  <a:lnTo>
                    <a:pt x="6817017" y="4325353"/>
                  </a:lnTo>
                  <a:lnTo>
                    <a:pt x="6800304" y="4367631"/>
                  </a:lnTo>
                  <a:lnTo>
                    <a:pt x="6785597" y="4410964"/>
                  </a:lnTo>
                  <a:lnTo>
                    <a:pt x="6773062" y="4455287"/>
                  </a:lnTo>
                  <a:lnTo>
                    <a:pt x="6762686" y="4500334"/>
                  </a:lnTo>
                  <a:lnTo>
                    <a:pt x="6754469" y="4546181"/>
                  </a:lnTo>
                  <a:lnTo>
                    <a:pt x="6748412" y="4592815"/>
                  </a:lnTo>
                  <a:lnTo>
                    <a:pt x="6744817" y="4640224"/>
                  </a:lnTo>
                  <a:lnTo>
                    <a:pt x="6743662" y="4687532"/>
                  </a:lnTo>
                  <a:lnTo>
                    <a:pt x="6791223" y="4688725"/>
                  </a:lnTo>
                  <a:lnTo>
                    <a:pt x="6792328" y="4643755"/>
                  </a:lnTo>
                  <a:lnTo>
                    <a:pt x="6795744" y="4598238"/>
                  </a:lnTo>
                  <a:lnTo>
                    <a:pt x="6795833" y="4596993"/>
                  </a:lnTo>
                  <a:lnTo>
                    <a:pt x="6796379" y="4592815"/>
                  </a:lnTo>
                  <a:lnTo>
                    <a:pt x="6801459" y="4552797"/>
                  </a:lnTo>
                  <a:lnTo>
                    <a:pt x="6802717" y="4546181"/>
                  </a:lnTo>
                  <a:lnTo>
                    <a:pt x="6809308" y="4509541"/>
                  </a:lnTo>
                  <a:lnTo>
                    <a:pt x="6819328" y="4466526"/>
                  </a:lnTo>
                  <a:lnTo>
                    <a:pt x="6822529" y="4455287"/>
                  </a:lnTo>
                  <a:lnTo>
                    <a:pt x="6830454" y="4427296"/>
                  </a:lnTo>
                  <a:lnTo>
                    <a:pt x="6830606" y="4426394"/>
                  </a:lnTo>
                  <a:lnTo>
                    <a:pt x="6830860" y="4425658"/>
                  </a:lnTo>
                  <a:lnTo>
                    <a:pt x="6831139" y="4424489"/>
                  </a:lnTo>
                  <a:lnTo>
                    <a:pt x="6835826" y="4410964"/>
                  </a:lnTo>
                  <a:lnTo>
                    <a:pt x="6844297" y="4385907"/>
                  </a:lnTo>
                  <a:lnTo>
                    <a:pt x="6844538" y="4385297"/>
                  </a:lnTo>
                  <a:lnTo>
                    <a:pt x="6844754" y="4384548"/>
                  </a:lnTo>
                  <a:lnTo>
                    <a:pt x="6845122" y="4383481"/>
                  </a:lnTo>
                  <a:lnTo>
                    <a:pt x="6844830" y="4384548"/>
                  </a:lnTo>
                  <a:lnTo>
                    <a:pt x="6845262" y="4383481"/>
                  </a:lnTo>
                  <a:lnTo>
                    <a:pt x="6861124" y="4343324"/>
                  </a:lnTo>
                  <a:lnTo>
                    <a:pt x="6878345" y="4305173"/>
                  </a:lnTo>
                  <a:lnTo>
                    <a:pt x="6898449" y="4266006"/>
                  </a:lnTo>
                  <a:lnTo>
                    <a:pt x="6919785" y="4229049"/>
                  </a:lnTo>
                  <a:lnTo>
                    <a:pt x="6942036" y="4194327"/>
                  </a:lnTo>
                  <a:lnTo>
                    <a:pt x="6967626" y="4158399"/>
                  </a:lnTo>
                  <a:lnTo>
                    <a:pt x="6993153" y="4125925"/>
                  </a:lnTo>
                  <a:lnTo>
                    <a:pt x="7021817" y="4093006"/>
                  </a:lnTo>
                  <a:lnTo>
                    <a:pt x="7051078" y="4062145"/>
                  </a:lnTo>
                  <a:lnTo>
                    <a:pt x="7051891" y="4061460"/>
                  </a:lnTo>
                  <a:lnTo>
                    <a:pt x="7081088" y="4033837"/>
                  </a:lnTo>
                  <a:lnTo>
                    <a:pt x="7114057" y="4005148"/>
                  </a:lnTo>
                  <a:lnTo>
                    <a:pt x="7147636" y="3978897"/>
                  </a:lnTo>
                  <a:lnTo>
                    <a:pt x="7182218" y="3954437"/>
                  </a:lnTo>
                  <a:lnTo>
                    <a:pt x="7218400" y="3931335"/>
                  </a:lnTo>
                  <a:lnTo>
                    <a:pt x="7254443" y="3910584"/>
                  </a:lnTo>
                  <a:lnTo>
                    <a:pt x="7292568" y="3891051"/>
                  </a:lnTo>
                  <a:lnTo>
                    <a:pt x="7331977" y="3873322"/>
                  </a:lnTo>
                  <a:lnTo>
                    <a:pt x="7332675" y="3873004"/>
                  </a:lnTo>
                  <a:lnTo>
                    <a:pt x="7331837" y="3873322"/>
                  </a:lnTo>
                  <a:lnTo>
                    <a:pt x="7372172" y="3857421"/>
                  </a:lnTo>
                  <a:lnTo>
                    <a:pt x="7372909" y="3857129"/>
                  </a:lnTo>
                  <a:lnTo>
                    <a:pt x="7413307" y="3843439"/>
                  </a:lnTo>
                  <a:lnTo>
                    <a:pt x="7414196" y="3843134"/>
                  </a:lnTo>
                  <a:lnTo>
                    <a:pt x="7455294" y="3831539"/>
                  </a:lnTo>
                  <a:lnTo>
                    <a:pt x="7456589" y="3831234"/>
                  </a:lnTo>
                  <a:lnTo>
                    <a:pt x="7498245" y="3821620"/>
                  </a:lnTo>
                  <a:lnTo>
                    <a:pt x="7499515" y="3821379"/>
                  </a:lnTo>
                  <a:lnTo>
                    <a:pt x="7541869" y="3813810"/>
                  </a:lnTo>
                  <a:lnTo>
                    <a:pt x="7541679" y="3813810"/>
                  </a:lnTo>
                  <a:lnTo>
                    <a:pt x="7586345" y="3808120"/>
                  </a:lnTo>
                  <a:lnTo>
                    <a:pt x="7586065" y="3808120"/>
                  </a:lnTo>
                  <a:lnTo>
                    <a:pt x="7631417" y="3804716"/>
                  </a:lnTo>
                  <a:lnTo>
                    <a:pt x="7677874" y="3803535"/>
                  </a:lnTo>
                  <a:close/>
                </a:path>
              </a:pathLst>
            </a:custGeom>
            <a:solidFill>
              <a:srgbClr val="F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77303" y="0"/>
              <a:ext cx="4514850" cy="6858000"/>
            </a:xfrm>
            <a:custGeom>
              <a:avLst/>
              <a:gdLst/>
              <a:ahLst/>
              <a:cxnLst/>
              <a:rect l="l" t="t" r="r" b="b"/>
              <a:pathLst>
                <a:path w="4514850" h="6858000">
                  <a:moveTo>
                    <a:pt x="0" y="6857999"/>
                  </a:moveTo>
                  <a:lnTo>
                    <a:pt x="0" y="0"/>
                  </a:lnTo>
                  <a:lnTo>
                    <a:pt x="4514695" y="0"/>
                  </a:lnTo>
                  <a:lnTo>
                    <a:pt x="4514695" y="6857999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99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6615" y="564476"/>
              <a:ext cx="1311275" cy="795020"/>
            </a:xfrm>
            <a:custGeom>
              <a:avLst/>
              <a:gdLst/>
              <a:ahLst/>
              <a:cxnLst/>
              <a:rect l="l" t="t" r="r" b="b"/>
              <a:pathLst>
                <a:path w="1311274" h="795019">
                  <a:moveTo>
                    <a:pt x="813308" y="112369"/>
                  </a:moveTo>
                  <a:lnTo>
                    <a:pt x="755853" y="89281"/>
                  </a:lnTo>
                  <a:lnTo>
                    <a:pt x="709853" y="75946"/>
                  </a:lnTo>
                  <a:lnTo>
                    <a:pt x="652513" y="63995"/>
                  </a:lnTo>
                  <a:lnTo>
                    <a:pt x="583971" y="55346"/>
                  </a:lnTo>
                  <a:lnTo>
                    <a:pt x="504329" y="51943"/>
                  </a:lnTo>
                  <a:lnTo>
                    <a:pt x="421665" y="55600"/>
                  </a:lnTo>
                  <a:lnTo>
                    <a:pt x="351002" y="64884"/>
                  </a:lnTo>
                  <a:lnTo>
                    <a:pt x="292519" y="77584"/>
                  </a:lnTo>
                  <a:lnTo>
                    <a:pt x="246329" y="91541"/>
                  </a:lnTo>
                  <a:lnTo>
                    <a:pt x="191439" y="114427"/>
                  </a:lnTo>
                  <a:lnTo>
                    <a:pt x="175615" y="151409"/>
                  </a:lnTo>
                  <a:lnTo>
                    <a:pt x="173329" y="198742"/>
                  </a:lnTo>
                  <a:lnTo>
                    <a:pt x="173304" y="221729"/>
                  </a:lnTo>
                  <a:lnTo>
                    <a:pt x="222897" y="213690"/>
                  </a:lnTo>
                  <a:lnTo>
                    <a:pt x="273304" y="204190"/>
                  </a:lnTo>
                  <a:lnTo>
                    <a:pt x="324345" y="193116"/>
                  </a:lnTo>
                  <a:lnTo>
                    <a:pt x="375856" y="180378"/>
                  </a:lnTo>
                  <a:lnTo>
                    <a:pt x="427647" y="165862"/>
                  </a:lnTo>
                  <a:lnTo>
                    <a:pt x="479564" y="149466"/>
                  </a:lnTo>
                  <a:lnTo>
                    <a:pt x="531418" y="131102"/>
                  </a:lnTo>
                  <a:lnTo>
                    <a:pt x="583031" y="110642"/>
                  </a:lnTo>
                  <a:lnTo>
                    <a:pt x="546125" y="139280"/>
                  </a:lnTo>
                  <a:lnTo>
                    <a:pt x="506349" y="165569"/>
                  </a:lnTo>
                  <a:lnTo>
                    <a:pt x="464045" y="189611"/>
                  </a:lnTo>
                  <a:lnTo>
                    <a:pt x="419608" y="211480"/>
                  </a:lnTo>
                  <a:lnTo>
                    <a:pt x="373380" y="231279"/>
                  </a:lnTo>
                  <a:lnTo>
                    <a:pt x="325729" y="249097"/>
                  </a:lnTo>
                  <a:lnTo>
                    <a:pt x="277012" y="265010"/>
                  </a:lnTo>
                  <a:lnTo>
                    <a:pt x="227596" y="279120"/>
                  </a:lnTo>
                  <a:lnTo>
                    <a:pt x="177749" y="291515"/>
                  </a:lnTo>
                  <a:lnTo>
                    <a:pt x="182714" y="326288"/>
                  </a:lnTo>
                  <a:lnTo>
                    <a:pt x="189280" y="359791"/>
                  </a:lnTo>
                  <a:lnTo>
                    <a:pt x="197358" y="391998"/>
                  </a:lnTo>
                  <a:lnTo>
                    <a:pt x="206832" y="422884"/>
                  </a:lnTo>
                  <a:lnTo>
                    <a:pt x="252564" y="408673"/>
                  </a:lnTo>
                  <a:lnTo>
                    <a:pt x="298488" y="393382"/>
                  </a:lnTo>
                  <a:lnTo>
                    <a:pt x="344474" y="376986"/>
                  </a:lnTo>
                  <a:lnTo>
                    <a:pt x="390372" y="359435"/>
                  </a:lnTo>
                  <a:lnTo>
                    <a:pt x="436029" y="340702"/>
                  </a:lnTo>
                  <a:lnTo>
                    <a:pt x="481330" y="320738"/>
                  </a:lnTo>
                  <a:lnTo>
                    <a:pt x="526110" y="299516"/>
                  </a:lnTo>
                  <a:lnTo>
                    <a:pt x="570242" y="276987"/>
                  </a:lnTo>
                  <a:lnTo>
                    <a:pt x="613575" y="253123"/>
                  </a:lnTo>
                  <a:lnTo>
                    <a:pt x="655955" y="227888"/>
                  </a:lnTo>
                  <a:lnTo>
                    <a:pt x="697268" y="201218"/>
                  </a:lnTo>
                  <a:lnTo>
                    <a:pt x="737362" y="173113"/>
                  </a:lnTo>
                  <a:lnTo>
                    <a:pt x="776084" y="143510"/>
                  </a:lnTo>
                  <a:lnTo>
                    <a:pt x="813308" y="112369"/>
                  </a:lnTo>
                  <a:close/>
                </a:path>
                <a:path w="1311274" h="795019">
                  <a:moveTo>
                    <a:pt x="955611" y="11214"/>
                  </a:moveTo>
                  <a:lnTo>
                    <a:pt x="921016" y="0"/>
                  </a:lnTo>
                  <a:lnTo>
                    <a:pt x="897001" y="33858"/>
                  </a:lnTo>
                  <a:lnTo>
                    <a:pt x="826427" y="119811"/>
                  </a:lnTo>
                  <a:lnTo>
                    <a:pt x="711555" y="234429"/>
                  </a:lnTo>
                  <a:lnTo>
                    <a:pt x="554596" y="354253"/>
                  </a:lnTo>
                  <a:lnTo>
                    <a:pt x="516547" y="377990"/>
                  </a:lnTo>
                  <a:lnTo>
                    <a:pt x="461213" y="408863"/>
                  </a:lnTo>
                  <a:lnTo>
                    <a:pt x="416509" y="430923"/>
                  </a:lnTo>
                  <a:lnTo>
                    <a:pt x="369900" y="451269"/>
                  </a:lnTo>
                  <a:lnTo>
                    <a:pt x="321437" y="469620"/>
                  </a:lnTo>
                  <a:lnTo>
                    <a:pt x="271106" y="485711"/>
                  </a:lnTo>
                  <a:lnTo>
                    <a:pt x="218935" y="499287"/>
                  </a:lnTo>
                  <a:lnTo>
                    <a:pt x="158940" y="507657"/>
                  </a:lnTo>
                  <a:lnTo>
                    <a:pt x="124320" y="501624"/>
                  </a:lnTo>
                  <a:lnTo>
                    <a:pt x="111607" y="485800"/>
                  </a:lnTo>
                  <a:lnTo>
                    <a:pt x="117373" y="464781"/>
                  </a:lnTo>
                  <a:lnTo>
                    <a:pt x="146875" y="434352"/>
                  </a:lnTo>
                  <a:lnTo>
                    <a:pt x="152463" y="423519"/>
                  </a:lnTo>
                  <a:lnTo>
                    <a:pt x="144068" y="379399"/>
                  </a:lnTo>
                  <a:lnTo>
                    <a:pt x="106527" y="364058"/>
                  </a:lnTo>
                  <a:lnTo>
                    <a:pt x="85750" y="371081"/>
                  </a:lnTo>
                  <a:lnTo>
                    <a:pt x="47244" y="401751"/>
                  </a:lnTo>
                  <a:lnTo>
                    <a:pt x="20497" y="435597"/>
                  </a:lnTo>
                  <a:lnTo>
                    <a:pt x="4940" y="470852"/>
                  </a:lnTo>
                  <a:lnTo>
                    <a:pt x="0" y="505752"/>
                  </a:lnTo>
                  <a:lnTo>
                    <a:pt x="5118" y="538518"/>
                  </a:lnTo>
                  <a:lnTo>
                    <a:pt x="19697" y="567397"/>
                  </a:lnTo>
                  <a:lnTo>
                    <a:pt x="43192" y="590600"/>
                  </a:lnTo>
                  <a:lnTo>
                    <a:pt x="75018" y="606386"/>
                  </a:lnTo>
                  <a:lnTo>
                    <a:pt x="114604" y="612965"/>
                  </a:lnTo>
                  <a:lnTo>
                    <a:pt x="165569" y="612165"/>
                  </a:lnTo>
                  <a:lnTo>
                    <a:pt x="215696" y="606628"/>
                  </a:lnTo>
                  <a:lnTo>
                    <a:pt x="264922" y="596734"/>
                  </a:lnTo>
                  <a:lnTo>
                    <a:pt x="313143" y="582853"/>
                  </a:lnTo>
                  <a:lnTo>
                    <a:pt x="360273" y="565340"/>
                  </a:lnTo>
                  <a:lnTo>
                    <a:pt x="406247" y="544576"/>
                  </a:lnTo>
                  <a:lnTo>
                    <a:pt x="450977" y="520928"/>
                  </a:lnTo>
                  <a:lnTo>
                    <a:pt x="494372" y="494766"/>
                  </a:lnTo>
                  <a:lnTo>
                    <a:pt x="536359" y="466471"/>
                  </a:lnTo>
                  <a:lnTo>
                    <a:pt x="576846" y="436384"/>
                  </a:lnTo>
                  <a:lnTo>
                    <a:pt x="615746" y="404901"/>
                  </a:lnTo>
                  <a:lnTo>
                    <a:pt x="652983" y="372376"/>
                  </a:lnTo>
                  <a:lnTo>
                    <a:pt x="637832" y="401535"/>
                  </a:lnTo>
                  <a:lnTo>
                    <a:pt x="595426" y="463511"/>
                  </a:lnTo>
                  <a:lnTo>
                    <a:pt x="567055" y="495541"/>
                  </a:lnTo>
                  <a:lnTo>
                    <a:pt x="533133" y="527748"/>
                  </a:lnTo>
                  <a:lnTo>
                    <a:pt x="493128" y="559727"/>
                  </a:lnTo>
                  <a:lnTo>
                    <a:pt x="446468" y="591083"/>
                  </a:lnTo>
                  <a:lnTo>
                    <a:pt x="392582" y="621436"/>
                  </a:lnTo>
                  <a:lnTo>
                    <a:pt x="330936" y="650379"/>
                  </a:lnTo>
                  <a:lnTo>
                    <a:pt x="384187" y="709053"/>
                  </a:lnTo>
                  <a:lnTo>
                    <a:pt x="440842" y="754545"/>
                  </a:lnTo>
                  <a:lnTo>
                    <a:pt x="485876" y="783958"/>
                  </a:lnTo>
                  <a:lnTo>
                    <a:pt x="504228" y="794410"/>
                  </a:lnTo>
                  <a:lnTo>
                    <a:pt x="558114" y="757580"/>
                  </a:lnTo>
                  <a:lnTo>
                    <a:pt x="675411" y="644982"/>
                  </a:lnTo>
                  <a:lnTo>
                    <a:pt x="789635" y="453377"/>
                  </a:lnTo>
                  <a:lnTo>
                    <a:pt x="834275" y="179565"/>
                  </a:lnTo>
                  <a:lnTo>
                    <a:pt x="885761" y="113106"/>
                  </a:lnTo>
                  <a:lnTo>
                    <a:pt x="923848" y="59740"/>
                  </a:lnTo>
                  <a:lnTo>
                    <a:pt x="947496" y="24244"/>
                  </a:lnTo>
                  <a:lnTo>
                    <a:pt x="955611" y="11214"/>
                  </a:lnTo>
                  <a:close/>
                </a:path>
                <a:path w="1311274" h="795019">
                  <a:moveTo>
                    <a:pt x="1310881" y="78155"/>
                  </a:moveTo>
                  <a:lnTo>
                    <a:pt x="1269225" y="78155"/>
                  </a:lnTo>
                  <a:lnTo>
                    <a:pt x="1269225" y="142862"/>
                  </a:lnTo>
                  <a:lnTo>
                    <a:pt x="1186205" y="142862"/>
                  </a:lnTo>
                  <a:lnTo>
                    <a:pt x="1186205" y="78155"/>
                  </a:lnTo>
                  <a:lnTo>
                    <a:pt x="1144701" y="78155"/>
                  </a:lnTo>
                  <a:lnTo>
                    <a:pt x="1144701" y="142862"/>
                  </a:lnTo>
                  <a:lnTo>
                    <a:pt x="1144701" y="182206"/>
                  </a:lnTo>
                  <a:lnTo>
                    <a:pt x="1144701" y="245656"/>
                  </a:lnTo>
                  <a:lnTo>
                    <a:pt x="1186205" y="245656"/>
                  </a:lnTo>
                  <a:lnTo>
                    <a:pt x="1186205" y="182206"/>
                  </a:lnTo>
                  <a:lnTo>
                    <a:pt x="1269225" y="182206"/>
                  </a:lnTo>
                  <a:lnTo>
                    <a:pt x="1269225" y="245656"/>
                  </a:lnTo>
                  <a:lnTo>
                    <a:pt x="1310881" y="245656"/>
                  </a:lnTo>
                  <a:lnTo>
                    <a:pt x="1310881" y="182206"/>
                  </a:lnTo>
                  <a:lnTo>
                    <a:pt x="1310881" y="142862"/>
                  </a:lnTo>
                  <a:lnTo>
                    <a:pt x="1310881" y="781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55980" y="639718"/>
              <a:ext cx="204079" cy="17453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91047" y="639718"/>
              <a:ext cx="198314" cy="17468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22222" y="643171"/>
              <a:ext cx="160986" cy="16748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515349" y="643889"/>
              <a:ext cx="148590" cy="167640"/>
            </a:xfrm>
            <a:custGeom>
              <a:avLst/>
              <a:gdLst/>
              <a:ahLst/>
              <a:cxnLst/>
              <a:rect l="l" t="t" r="r" b="b"/>
              <a:pathLst>
                <a:path w="148589" h="167640">
                  <a:moveTo>
                    <a:pt x="148158" y="125628"/>
                  </a:moveTo>
                  <a:lnTo>
                    <a:pt x="41071" y="125628"/>
                  </a:lnTo>
                  <a:lnTo>
                    <a:pt x="41071" y="101523"/>
                  </a:lnTo>
                  <a:lnTo>
                    <a:pt x="134899" y="101523"/>
                  </a:lnTo>
                  <a:lnTo>
                    <a:pt x="134899" y="63449"/>
                  </a:lnTo>
                  <a:lnTo>
                    <a:pt x="41071" y="63449"/>
                  </a:lnTo>
                  <a:lnTo>
                    <a:pt x="41071" y="40614"/>
                  </a:lnTo>
                  <a:lnTo>
                    <a:pt x="143827" y="40614"/>
                  </a:lnTo>
                  <a:lnTo>
                    <a:pt x="143827" y="0"/>
                  </a:lnTo>
                  <a:lnTo>
                    <a:pt x="0" y="0"/>
                  </a:lnTo>
                  <a:lnTo>
                    <a:pt x="0" y="40614"/>
                  </a:lnTo>
                  <a:lnTo>
                    <a:pt x="0" y="63449"/>
                  </a:lnTo>
                  <a:lnTo>
                    <a:pt x="0" y="101523"/>
                  </a:lnTo>
                  <a:lnTo>
                    <a:pt x="0" y="125628"/>
                  </a:lnTo>
                  <a:lnTo>
                    <a:pt x="0" y="167513"/>
                  </a:lnTo>
                  <a:lnTo>
                    <a:pt x="148158" y="167513"/>
                  </a:lnTo>
                  <a:lnTo>
                    <a:pt x="148158" y="12562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87001" y="643171"/>
              <a:ext cx="181452" cy="1674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633309" y="907785"/>
              <a:ext cx="294005" cy="167640"/>
            </a:xfrm>
            <a:custGeom>
              <a:avLst/>
              <a:gdLst/>
              <a:ahLst/>
              <a:cxnLst/>
              <a:rect l="l" t="t" r="r" b="b"/>
              <a:pathLst>
                <a:path w="294005" h="167640">
                  <a:moveTo>
                    <a:pt x="293436" y="0"/>
                  </a:moveTo>
                  <a:lnTo>
                    <a:pt x="247317" y="0"/>
                  </a:lnTo>
                  <a:lnTo>
                    <a:pt x="214456" y="120579"/>
                  </a:lnTo>
                  <a:lnTo>
                    <a:pt x="172228" y="0"/>
                  </a:lnTo>
                  <a:lnTo>
                    <a:pt x="121208" y="0"/>
                  </a:lnTo>
                  <a:lnTo>
                    <a:pt x="79268" y="120579"/>
                  </a:lnTo>
                  <a:lnTo>
                    <a:pt x="46119" y="0"/>
                  </a:lnTo>
                  <a:lnTo>
                    <a:pt x="0" y="0"/>
                  </a:lnTo>
                  <a:lnTo>
                    <a:pt x="54334" y="167487"/>
                  </a:lnTo>
                  <a:lnTo>
                    <a:pt x="100454" y="167487"/>
                  </a:lnTo>
                  <a:lnTo>
                    <a:pt x="146862" y="42447"/>
                  </a:lnTo>
                  <a:lnTo>
                    <a:pt x="193270" y="167487"/>
                  </a:lnTo>
                  <a:lnTo>
                    <a:pt x="239390" y="167487"/>
                  </a:lnTo>
                  <a:lnTo>
                    <a:pt x="2934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14927" y="907785"/>
              <a:ext cx="202350" cy="16748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147100" y="907846"/>
              <a:ext cx="141605" cy="167640"/>
            </a:xfrm>
            <a:custGeom>
              <a:avLst/>
              <a:gdLst/>
              <a:ahLst/>
              <a:cxnLst/>
              <a:rect l="l" t="t" r="r" b="b"/>
              <a:pathLst>
                <a:path w="141605" h="167640">
                  <a:moveTo>
                    <a:pt x="141097" y="125615"/>
                  </a:moveTo>
                  <a:lnTo>
                    <a:pt x="41084" y="125615"/>
                  </a:lnTo>
                  <a:lnTo>
                    <a:pt x="41084" y="0"/>
                  </a:lnTo>
                  <a:lnTo>
                    <a:pt x="0" y="0"/>
                  </a:lnTo>
                  <a:lnTo>
                    <a:pt x="0" y="125615"/>
                  </a:lnTo>
                  <a:lnTo>
                    <a:pt x="0" y="167500"/>
                  </a:lnTo>
                  <a:lnTo>
                    <a:pt x="141097" y="167500"/>
                  </a:lnTo>
                  <a:lnTo>
                    <a:pt x="141097" y="1256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17755" y="904188"/>
              <a:ext cx="358292" cy="17468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14961" y="907785"/>
              <a:ext cx="166175" cy="167487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2926384" y="907782"/>
              <a:ext cx="235585" cy="167640"/>
            </a:xfrm>
            <a:custGeom>
              <a:avLst/>
              <a:gdLst/>
              <a:ahLst/>
              <a:cxnLst/>
              <a:rect l="l" t="t" r="r" b="b"/>
              <a:pathLst>
                <a:path w="235585" h="167640">
                  <a:moveTo>
                    <a:pt x="41516" y="0"/>
                  </a:moveTo>
                  <a:lnTo>
                    <a:pt x="0" y="0"/>
                  </a:lnTo>
                  <a:lnTo>
                    <a:pt x="0" y="167500"/>
                  </a:lnTo>
                  <a:lnTo>
                    <a:pt x="41516" y="167500"/>
                  </a:lnTo>
                  <a:lnTo>
                    <a:pt x="41516" y="0"/>
                  </a:lnTo>
                  <a:close/>
                </a:path>
                <a:path w="235585" h="167640">
                  <a:moveTo>
                    <a:pt x="234988" y="126949"/>
                  </a:moveTo>
                  <a:lnTo>
                    <a:pt x="127838" y="126949"/>
                  </a:lnTo>
                  <a:lnTo>
                    <a:pt x="127838" y="101574"/>
                  </a:lnTo>
                  <a:lnTo>
                    <a:pt x="221665" y="101574"/>
                  </a:lnTo>
                  <a:lnTo>
                    <a:pt x="221665" y="64770"/>
                  </a:lnTo>
                  <a:lnTo>
                    <a:pt x="127838" y="64770"/>
                  </a:lnTo>
                  <a:lnTo>
                    <a:pt x="127838" y="40665"/>
                  </a:lnTo>
                  <a:lnTo>
                    <a:pt x="230593" y="40665"/>
                  </a:lnTo>
                  <a:lnTo>
                    <a:pt x="230593" y="63"/>
                  </a:lnTo>
                  <a:lnTo>
                    <a:pt x="86766" y="63"/>
                  </a:lnTo>
                  <a:lnTo>
                    <a:pt x="86766" y="40665"/>
                  </a:lnTo>
                  <a:lnTo>
                    <a:pt x="86766" y="64770"/>
                  </a:lnTo>
                  <a:lnTo>
                    <a:pt x="86766" y="101574"/>
                  </a:lnTo>
                  <a:lnTo>
                    <a:pt x="86766" y="126949"/>
                  </a:lnTo>
                  <a:lnTo>
                    <a:pt x="86766" y="167563"/>
                  </a:lnTo>
                  <a:lnTo>
                    <a:pt x="234988" y="167563"/>
                  </a:lnTo>
                  <a:lnTo>
                    <a:pt x="234988" y="1269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51324" y="1172110"/>
              <a:ext cx="157671" cy="16763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47189" y="1172110"/>
              <a:ext cx="158824" cy="16763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035992" y="1172110"/>
              <a:ext cx="166319" cy="17108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229839" y="1172254"/>
              <a:ext cx="187938" cy="167487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450058" y="1171790"/>
              <a:ext cx="674370" cy="167640"/>
            </a:xfrm>
            <a:custGeom>
              <a:avLst/>
              <a:gdLst/>
              <a:ahLst/>
              <a:cxnLst/>
              <a:rect l="l" t="t" r="r" b="b"/>
              <a:pathLst>
                <a:path w="674369" h="167640">
                  <a:moveTo>
                    <a:pt x="148158" y="126885"/>
                  </a:moveTo>
                  <a:lnTo>
                    <a:pt x="41071" y="126885"/>
                  </a:lnTo>
                  <a:lnTo>
                    <a:pt x="41071" y="102781"/>
                  </a:lnTo>
                  <a:lnTo>
                    <a:pt x="134899" y="102781"/>
                  </a:lnTo>
                  <a:lnTo>
                    <a:pt x="134899" y="64706"/>
                  </a:lnTo>
                  <a:lnTo>
                    <a:pt x="41071" y="64706"/>
                  </a:lnTo>
                  <a:lnTo>
                    <a:pt x="41071" y="41871"/>
                  </a:lnTo>
                  <a:lnTo>
                    <a:pt x="143827" y="41871"/>
                  </a:lnTo>
                  <a:lnTo>
                    <a:pt x="143827" y="0"/>
                  </a:lnTo>
                  <a:lnTo>
                    <a:pt x="0" y="0"/>
                  </a:lnTo>
                  <a:lnTo>
                    <a:pt x="0" y="41871"/>
                  </a:lnTo>
                  <a:lnTo>
                    <a:pt x="0" y="64706"/>
                  </a:lnTo>
                  <a:lnTo>
                    <a:pt x="0" y="102781"/>
                  </a:lnTo>
                  <a:lnTo>
                    <a:pt x="0" y="126885"/>
                  </a:lnTo>
                  <a:lnTo>
                    <a:pt x="0" y="167500"/>
                  </a:lnTo>
                  <a:lnTo>
                    <a:pt x="148158" y="167500"/>
                  </a:lnTo>
                  <a:lnTo>
                    <a:pt x="148158" y="126885"/>
                  </a:lnTo>
                  <a:close/>
                </a:path>
                <a:path w="674369" h="167640">
                  <a:moveTo>
                    <a:pt x="325856" y="126885"/>
                  </a:moveTo>
                  <a:lnTo>
                    <a:pt x="225844" y="126885"/>
                  </a:lnTo>
                  <a:lnTo>
                    <a:pt x="225844" y="0"/>
                  </a:lnTo>
                  <a:lnTo>
                    <a:pt x="184759" y="0"/>
                  </a:lnTo>
                  <a:lnTo>
                    <a:pt x="184759" y="126885"/>
                  </a:lnTo>
                  <a:lnTo>
                    <a:pt x="184759" y="167500"/>
                  </a:lnTo>
                  <a:lnTo>
                    <a:pt x="325856" y="167500"/>
                  </a:lnTo>
                  <a:lnTo>
                    <a:pt x="325856" y="126885"/>
                  </a:lnTo>
                  <a:close/>
                </a:path>
                <a:path w="674369" h="167640">
                  <a:moveTo>
                    <a:pt x="496354" y="126885"/>
                  </a:moveTo>
                  <a:lnTo>
                    <a:pt x="396481" y="126885"/>
                  </a:lnTo>
                  <a:lnTo>
                    <a:pt x="396481" y="0"/>
                  </a:lnTo>
                  <a:lnTo>
                    <a:pt x="355409" y="0"/>
                  </a:lnTo>
                  <a:lnTo>
                    <a:pt x="355409" y="126885"/>
                  </a:lnTo>
                  <a:lnTo>
                    <a:pt x="355409" y="167500"/>
                  </a:lnTo>
                  <a:lnTo>
                    <a:pt x="496354" y="167500"/>
                  </a:lnTo>
                  <a:lnTo>
                    <a:pt x="496354" y="126885"/>
                  </a:lnTo>
                  <a:close/>
                </a:path>
                <a:path w="674369" h="167640">
                  <a:moveTo>
                    <a:pt x="674204" y="126885"/>
                  </a:moveTo>
                  <a:lnTo>
                    <a:pt x="567131" y="126885"/>
                  </a:lnTo>
                  <a:lnTo>
                    <a:pt x="567131" y="102781"/>
                  </a:lnTo>
                  <a:lnTo>
                    <a:pt x="660946" y="102781"/>
                  </a:lnTo>
                  <a:lnTo>
                    <a:pt x="660946" y="64706"/>
                  </a:lnTo>
                  <a:lnTo>
                    <a:pt x="567131" y="64706"/>
                  </a:lnTo>
                  <a:lnTo>
                    <a:pt x="567131" y="41871"/>
                  </a:lnTo>
                  <a:lnTo>
                    <a:pt x="669886" y="41871"/>
                  </a:lnTo>
                  <a:lnTo>
                    <a:pt x="669886" y="0"/>
                  </a:lnTo>
                  <a:lnTo>
                    <a:pt x="526046" y="0"/>
                  </a:lnTo>
                  <a:lnTo>
                    <a:pt x="526046" y="41871"/>
                  </a:lnTo>
                  <a:lnTo>
                    <a:pt x="526046" y="64706"/>
                  </a:lnTo>
                  <a:lnTo>
                    <a:pt x="526046" y="102781"/>
                  </a:lnTo>
                  <a:lnTo>
                    <a:pt x="526046" y="126885"/>
                  </a:lnTo>
                  <a:lnTo>
                    <a:pt x="526046" y="167500"/>
                  </a:lnTo>
                  <a:lnTo>
                    <a:pt x="674204" y="167500"/>
                  </a:lnTo>
                  <a:lnTo>
                    <a:pt x="674204" y="1268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52666" y="1168657"/>
              <a:ext cx="165454" cy="174682"/>
            </a:xfrm>
            <a:prstGeom prst="rect">
              <a:avLst/>
            </a:prstGeom>
          </p:spPr>
        </p:pic>
      </p:grp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496949" y="2772727"/>
            <a:ext cx="4656455" cy="517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Journée</a:t>
            </a:r>
            <a:r>
              <a:rPr sz="3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32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nouveaux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clubs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62330" y="2896615"/>
            <a:ext cx="5702300" cy="12274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850" dirty="0">
                <a:solidFill>
                  <a:srgbClr val="F8CF2C"/>
                </a:solidFill>
                <a:latin typeface="Calibri"/>
                <a:cs typeface="Calibri"/>
              </a:rPr>
              <a:t>Gestion</a:t>
            </a:r>
            <a:r>
              <a:rPr sz="7850" spc="-30" dirty="0">
                <a:solidFill>
                  <a:srgbClr val="F8CF2C"/>
                </a:solidFill>
                <a:latin typeface="Calibri"/>
                <a:cs typeface="Calibri"/>
              </a:rPr>
              <a:t> </a:t>
            </a:r>
            <a:r>
              <a:rPr sz="7850" spc="-10" dirty="0">
                <a:solidFill>
                  <a:srgbClr val="F8CF2C"/>
                </a:solidFill>
                <a:latin typeface="Calibri"/>
                <a:cs typeface="Calibri"/>
              </a:rPr>
              <a:t>d’une</a:t>
            </a:r>
            <a:endParaRPr sz="78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2125" y="3602354"/>
            <a:ext cx="6558280" cy="16084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135"/>
              </a:spcBef>
            </a:pPr>
            <a:r>
              <a:rPr sz="7850" dirty="0">
                <a:solidFill>
                  <a:srgbClr val="F8CF2C"/>
                </a:solidFill>
                <a:latin typeface="Calibri"/>
                <a:cs typeface="Calibri"/>
              </a:rPr>
              <a:t>école</a:t>
            </a:r>
            <a:r>
              <a:rPr sz="7850" spc="-35" dirty="0">
                <a:solidFill>
                  <a:srgbClr val="F8CF2C"/>
                </a:solidFill>
                <a:latin typeface="Calibri"/>
                <a:cs typeface="Calibri"/>
              </a:rPr>
              <a:t> </a:t>
            </a:r>
            <a:r>
              <a:rPr sz="7850" dirty="0">
                <a:solidFill>
                  <a:srgbClr val="F8CF2C"/>
                </a:solidFill>
                <a:latin typeface="Calibri"/>
                <a:cs typeface="Calibri"/>
              </a:rPr>
              <a:t>de</a:t>
            </a:r>
            <a:r>
              <a:rPr sz="7850" spc="20" dirty="0">
                <a:solidFill>
                  <a:srgbClr val="F8CF2C"/>
                </a:solidFill>
                <a:latin typeface="Calibri"/>
                <a:cs typeface="Calibri"/>
              </a:rPr>
              <a:t> </a:t>
            </a:r>
            <a:r>
              <a:rPr sz="7850" spc="-10" dirty="0">
                <a:solidFill>
                  <a:srgbClr val="F8CF2C"/>
                </a:solidFill>
                <a:latin typeface="Calibri"/>
                <a:cs typeface="Calibri"/>
              </a:rPr>
              <a:t>Jeunes</a:t>
            </a:r>
            <a:endParaRPr sz="7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00" spc="-10" dirty="0">
                <a:solidFill>
                  <a:srgbClr val="FFEB78"/>
                </a:solidFill>
                <a:latin typeface="Trebuchet MS"/>
                <a:cs typeface="Trebuchet MS"/>
              </a:rPr>
              <a:t>15/02/25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8" name="object 8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00050" y="552450"/>
            <a:ext cx="5314950" cy="2314575"/>
          </a:xfrm>
          <a:prstGeom prst="rect">
            <a:avLst/>
          </a:prstGeom>
          <a:solidFill>
            <a:srgbClr val="B90400"/>
          </a:solidFill>
          <a:ln w="19050">
            <a:solidFill>
              <a:srgbClr val="641711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306070">
              <a:lnSpc>
                <a:spcPct val="100000"/>
              </a:lnSpc>
              <a:spcBef>
                <a:spcPts val="1435"/>
              </a:spcBef>
            </a:pPr>
            <a:r>
              <a:rPr sz="2400" spc="-145" dirty="0">
                <a:solidFill>
                  <a:srgbClr val="F8CF2C"/>
                </a:solidFill>
                <a:latin typeface="Tahoma"/>
                <a:cs typeface="Tahoma"/>
              </a:rPr>
              <a:t>Staff</a:t>
            </a:r>
            <a:r>
              <a:rPr sz="2400" spc="-210" dirty="0">
                <a:solidFill>
                  <a:srgbClr val="F8CF2C"/>
                </a:solidFill>
                <a:latin typeface="Tahoma"/>
                <a:cs typeface="Tahoma"/>
              </a:rPr>
              <a:t> </a:t>
            </a:r>
            <a:r>
              <a:rPr sz="2400" spc="-235" dirty="0">
                <a:solidFill>
                  <a:srgbClr val="F8CF2C"/>
                </a:solidFill>
                <a:latin typeface="Tahoma"/>
                <a:cs typeface="Tahoma"/>
              </a:rPr>
              <a:t>de</a:t>
            </a:r>
            <a:r>
              <a:rPr sz="2400" spc="-195" dirty="0">
                <a:solidFill>
                  <a:srgbClr val="F8CF2C"/>
                </a:solidFill>
                <a:latin typeface="Tahoma"/>
                <a:cs typeface="Tahoma"/>
              </a:rPr>
              <a:t> </a:t>
            </a:r>
            <a:r>
              <a:rPr sz="2400" spc="-20" dirty="0">
                <a:solidFill>
                  <a:srgbClr val="F8CF2C"/>
                </a:solidFill>
                <a:latin typeface="Tahoma"/>
                <a:cs typeface="Tahoma"/>
              </a:rPr>
              <a:t>rêve</a:t>
            </a:r>
            <a:endParaRPr sz="2400">
              <a:latin typeface="Tahoma"/>
              <a:cs typeface="Tahoma"/>
            </a:endParaRPr>
          </a:p>
          <a:p>
            <a:pPr marL="591820" indent="-28575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91820" algn="l"/>
              </a:tabLst>
            </a:pP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Entraineurs</a:t>
            </a:r>
            <a:r>
              <a:rPr sz="1800" spc="-20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95" dirty="0">
                <a:solidFill>
                  <a:srgbClr val="FFFDE6"/>
                </a:solidFill>
                <a:latin typeface="Verdana"/>
                <a:cs typeface="Verdana"/>
              </a:rPr>
              <a:t>(T1</a:t>
            </a:r>
            <a:r>
              <a:rPr sz="1800" spc="-1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54" dirty="0">
                <a:solidFill>
                  <a:srgbClr val="FFFDE6"/>
                </a:solidFill>
                <a:latin typeface="Verdana"/>
                <a:cs typeface="Verdana"/>
              </a:rPr>
              <a:t>–</a:t>
            </a:r>
            <a:r>
              <a:rPr sz="1800" spc="-1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110" dirty="0">
                <a:solidFill>
                  <a:srgbClr val="FFFDE6"/>
                </a:solidFill>
                <a:latin typeface="Verdana"/>
                <a:cs typeface="Verdana"/>
              </a:rPr>
              <a:t>T2</a:t>
            </a:r>
            <a:r>
              <a:rPr sz="1800" spc="-2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54" dirty="0">
                <a:solidFill>
                  <a:srgbClr val="FFFDE6"/>
                </a:solidFill>
                <a:latin typeface="Verdana"/>
                <a:cs typeface="Verdana"/>
              </a:rPr>
              <a:t>–</a:t>
            </a:r>
            <a:r>
              <a:rPr sz="1800" spc="-1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FFFDE6"/>
                </a:solidFill>
                <a:latin typeface="Verdana"/>
                <a:cs typeface="Verdana"/>
              </a:rPr>
              <a:t>GK)</a:t>
            </a:r>
            <a:endParaRPr sz="1800">
              <a:latin typeface="Verdana"/>
              <a:cs typeface="Verdana"/>
            </a:endParaRPr>
          </a:p>
          <a:p>
            <a:pPr marL="591820" indent="-28575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591820" algn="l"/>
              </a:tabLst>
            </a:pP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Coach</a:t>
            </a:r>
            <a:r>
              <a:rPr sz="1800" spc="-4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FFFDE6"/>
                </a:solidFill>
                <a:latin typeface="Verdana"/>
                <a:cs typeface="Verdana"/>
              </a:rPr>
              <a:t>(Idéalement</a:t>
            </a:r>
            <a:r>
              <a:rPr sz="1800" spc="-11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30" dirty="0">
                <a:solidFill>
                  <a:srgbClr val="FFFDE6"/>
                </a:solidFill>
                <a:latin typeface="Verdana"/>
                <a:cs typeface="Verdana"/>
              </a:rPr>
              <a:t>le</a:t>
            </a:r>
            <a:r>
              <a:rPr sz="180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70" dirty="0">
                <a:solidFill>
                  <a:srgbClr val="FFFDE6"/>
                </a:solidFill>
                <a:latin typeface="Verdana"/>
                <a:cs typeface="Verdana"/>
              </a:rPr>
              <a:t>même</a:t>
            </a:r>
            <a:r>
              <a:rPr sz="180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que</a:t>
            </a:r>
            <a:r>
              <a:rPr sz="180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310" dirty="0">
                <a:solidFill>
                  <a:srgbClr val="FFFDE6"/>
                </a:solidFill>
                <a:latin typeface="Verdana"/>
                <a:cs typeface="Verdana"/>
              </a:rPr>
              <a:t>T1</a:t>
            </a:r>
            <a:endParaRPr sz="1800">
              <a:latin typeface="Verdana"/>
              <a:cs typeface="Verdana"/>
            </a:endParaRPr>
          </a:p>
          <a:p>
            <a:pPr marL="591820" indent="-285750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591820" algn="l"/>
              </a:tabLst>
            </a:pPr>
            <a:r>
              <a:rPr sz="1800" spc="-10" dirty="0">
                <a:solidFill>
                  <a:srgbClr val="FFFDE6"/>
                </a:solidFill>
                <a:latin typeface="Verdana"/>
                <a:cs typeface="Verdana"/>
              </a:rPr>
              <a:t>Manager</a:t>
            </a:r>
            <a:endParaRPr sz="1800">
              <a:latin typeface="Verdana"/>
              <a:cs typeface="Verdana"/>
            </a:endParaRPr>
          </a:p>
          <a:p>
            <a:pPr marL="591820" indent="-285750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591820" algn="l"/>
              </a:tabLst>
            </a:pPr>
            <a:r>
              <a:rPr sz="1800" spc="185" dirty="0">
                <a:solidFill>
                  <a:srgbClr val="FFFDE6"/>
                </a:solidFill>
                <a:latin typeface="Verdana"/>
                <a:cs typeface="Verdana"/>
              </a:rPr>
              <a:t>PP</a:t>
            </a:r>
            <a:r>
              <a:rPr sz="1800" spc="-1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54" dirty="0">
                <a:solidFill>
                  <a:srgbClr val="FFFDE6"/>
                </a:solidFill>
                <a:latin typeface="Verdana"/>
                <a:cs typeface="Verdana"/>
              </a:rPr>
              <a:t>–</a:t>
            </a:r>
            <a:r>
              <a:rPr sz="1800" spc="-1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FFFDE6"/>
                </a:solidFill>
                <a:latin typeface="Verdana"/>
                <a:cs typeface="Verdana"/>
              </a:rPr>
              <a:t>Kiné</a:t>
            </a:r>
            <a:endParaRPr sz="1800">
              <a:latin typeface="Verdana"/>
              <a:cs typeface="Verdana"/>
            </a:endParaRPr>
          </a:p>
          <a:p>
            <a:pPr marL="591820" indent="-28575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591820" algn="l"/>
              </a:tabLst>
            </a:pP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Vidéoman</a:t>
            </a:r>
            <a:r>
              <a:rPr sz="180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54" dirty="0">
                <a:solidFill>
                  <a:srgbClr val="FFFDE6"/>
                </a:solidFill>
                <a:latin typeface="Verdana"/>
                <a:cs typeface="Verdana"/>
              </a:rPr>
              <a:t>–</a:t>
            </a:r>
            <a:r>
              <a:rPr sz="1800" spc="-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Coach</a:t>
            </a:r>
            <a:r>
              <a:rPr sz="1800" spc="2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DE6"/>
                </a:solidFill>
                <a:latin typeface="Verdana"/>
                <a:cs typeface="Verdana"/>
              </a:rPr>
              <a:t>mental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16" name="object 16"/>
          <p:cNvSpPr txBox="1"/>
          <p:nvPr/>
        </p:nvSpPr>
        <p:spPr>
          <a:xfrm>
            <a:off x="6410325" y="552450"/>
            <a:ext cx="5314950" cy="2314575"/>
          </a:xfrm>
          <a:prstGeom prst="rect">
            <a:avLst/>
          </a:prstGeom>
          <a:solidFill>
            <a:srgbClr val="B90400"/>
          </a:solidFill>
          <a:ln w="19050">
            <a:solidFill>
              <a:srgbClr val="641711"/>
            </a:solidFill>
          </a:ln>
        </p:spPr>
        <p:txBody>
          <a:bodyPr vert="horz" wrap="square" lIns="0" tIns="211454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1664"/>
              </a:spcBef>
            </a:pPr>
            <a:r>
              <a:rPr sz="2400" spc="-245" dirty="0">
                <a:solidFill>
                  <a:srgbClr val="F8CF2C"/>
                </a:solidFill>
                <a:latin typeface="Tahoma"/>
                <a:cs typeface="Tahoma"/>
              </a:rPr>
              <a:t>Qui</a:t>
            </a:r>
            <a:r>
              <a:rPr sz="2400" spc="-170" dirty="0">
                <a:solidFill>
                  <a:srgbClr val="F8CF2C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F8CF2C"/>
                </a:solidFill>
                <a:latin typeface="Tahoma"/>
                <a:cs typeface="Tahoma"/>
              </a:rPr>
              <a:t>choisit?</a:t>
            </a:r>
            <a:endParaRPr sz="2400">
              <a:latin typeface="Tahoma"/>
              <a:cs typeface="Tahoma"/>
            </a:endParaRPr>
          </a:p>
          <a:p>
            <a:pPr marL="290195">
              <a:lnSpc>
                <a:spcPct val="100000"/>
              </a:lnSpc>
              <a:spcBef>
                <a:spcPts val="125"/>
              </a:spcBef>
            </a:pPr>
            <a:r>
              <a:rPr sz="1800" spc="65" dirty="0">
                <a:solidFill>
                  <a:srgbClr val="FFFDE6"/>
                </a:solidFill>
                <a:latin typeface="Verdana"/>
                <a:cs typeface="Verdana"/>
              </a:rPr>
              <a:t>EJ</a:t>
            </a:r>
            <a:r>
              <a:rPr sz="18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FFFDE6"/>
                </a:solidFill>
                <a:latin typeface="Verdana"/>
                <a:cs typeface="Verdana"/>
              </a:rPr>
              <a:t>seul</a:t>
            </a:r>
            <a:r>
              <a:rPr sz="1800" spc="-14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ou</a:t>
            </a:r>
            <a:r>
              <a:rPr sz="1800" spc="-1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en</a:t>
            </a:r>
            <a:r>
              <a:rPr sz="1800" spc="-10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collaboration</a:t>
            </a:r>
            <a:r>
              <a:rPr sz="1800" spc="-1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30" dirty="0">
                <a:solidFill>
                  <a:srgbClr val="FFFDE6"/>
                </a:solidFill>
                <a:latin typeface="Verdana"/>
                <a:cs typeface="Verdana"/>
              </a:rPr>
              <a:t>avec</a:t>
            </a:r>
            <a:r>
              <a:rPr sz="180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505" dirty="0">
                <a:solidFill>
                  <a:srgbClr val="FFFDE6"/>
                </a:solid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575945" indent="-28575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575945" algn="l"/>
              </a:tabLst>
            </a:pP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Directeur</a:t>
            </a:r>
            <a:r>
              <a:rPr sz="1800" spc="-11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DE6"/>
                </a:solidFill>
                <a:latin typeface="Verdana"/>
                <a:cs typeface="Verdana"/>
              </a:rPr>
              <a:t>sportif</a:t>
            </a:r>
            <a:endParaRPr sz="1800">
              <a:latin typeface="Verdana"/>
              <a:cs typeface="Verdana"/>
            </a:endParaRPr>
          </a:p>
          <a:p>
            <a:pPr marL="575945" indent="-285750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575945" algn="l"/>
              </a:tabLst>
            </a:pP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Responsabe</a:t>
            </a:r>
            <a:r>
              <a:rPr sz="180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180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DE6"/>
                </a:solidFill>
                <a:latin typeface="Verdana"/>
                <a:cs typeface="Verdana"/>
              </a:rPr>
              <a:t>filière</a:t>
            </a:r>
            <a:endParaRPr sz="1800">
              <a:latin typeface="Verdana"/>
              <a:cs typeface="Verdana"/>
            </a:endParaRPr>
          </a:p>
          <a:p>
            <a:pPr marL="575945" indent="-285750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575945" algn="l"/>
              </a:tabLst>
            </a:pPr>
            <a:r>
              <a:rPr sz="1800" spc="-10" dirty="0">
                <a:solidFill>
                  <a:srgbClr val="FFFDE6"/>
                </a:solidFill>
                <a:latin typeface="Verdana"/>
                <a:cs typeface="Verdana"/>
              </a:rPr>
              <a:t>Manager</a:t>
            </a:r>
            <a:endParaRPr sz="1800">
              <a:latin typeface="Verdana"/>
              <a:cs typeface="Verdana"/>
            </a:endParaRPr>
          </a:p>
          <a:p>
            <a:pPr marL="575945" indent="-28575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575945" algn="l"/>
              </a:tabLst>
            </a:pPr>
            <a:r>
              <a:rPr sz="1800" dirty="0">
                <a:solidFill>
                  <a:srgbClr val="FFFDE6"/>
                </a:solidFill>
                <a:latin typeface="Verdana"/>
                <a:cs typeface="Verdana"/>
              </a:rPr>
              <a:t>Comité</a:t>
            </a:r>
            <a:r>
              <a:rPr sz="1800" spc="-2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FDE6"/>
                </a:solidFill>
                <a:latin typeface="Verdana"/>
                <a:cs typeface="Verdana"/>
              </a:rPr>
              <a:t>(validation)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504507" y="-16763"/>
            <a:ext cx="104457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-85" dirty="0">
                <a:solidFill>
                  <a:srgbClr val="000000"/>
                </a:solidFill>
                <a:latin typeface="Trebuchet MS"/>
                <a:cs typeface="Trebuchet MS"/>
              </a:rPr>
              <a:t>Staff</a:t>
            </a:r>
            <a:endParaRPr sz="395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8150" y="3133725"/>
            <a:ext cx="5276850" cy="3028950"/>
          </a:xfrm>
          <a:prstGeom prst="rect">
            <a:avLst/>
          </a:prstGeom>
          <a:solidFill>
            <a:srgbClr val="B90400"/>
          </a:solidFill>
          <a:ln w="19050">
            <a:solidFill>
              <a:srgbClr val="641711"/>
            </a:solidFill>
          </a:ln>
        </p:spPr>
        <p:txBody>
          <a:bodyPr vert="horz" wrap="square" lIns="0" tIns="197485" rIns="0" bIns="0" rtlCol="0">
            <a:spAutoFit/>
          </a:bodyPr>
          <a:lstStyle/>
          <a:p>
            <a:pPr marL="250190">
              <a:lnSpc>
                <a:spcPct val="100000"/>
              </a:lnSpc>
              <a:spcBef>
                <a:spcPts val="1555"/>
              </a:spcBef>
            </a:pPr>
            <a:r>
              <a:rPr sz="2400" spc="-240" dirty="0">
                <a:solidFill>
                  <a:srgbClr val="F8CF2C"/>
                </a:solidFill>
                <a:latin typeface="Tahoma"/>
                <a:cs typeface="Tahoma"/>
              </a:rPr>
              <a:t>Coach</a:t>
            </a:r>
            <a:r>
              <a:rPr sz="2400" spc="-155" dirty="0">
                <a:solidFill>
                  <a:srgbClr val="F8CF2C"/>
                </a:solidFill>
                <a:latin typeface="Tahoma"/>
                <a:cs typeface="Tahoma"/>
              </a:rPr>
              <a:t> </a:t>
            </a:r>
            <a:r>
              <a:rPr sz="2400" spc="-20" dirty="0">
                <a:solidFill>
                  <a:srgbClr val="F8CF2C"/>
                </a:solidFill>
                <a:latin typeface="Tahoma"/>
                <a:cs typeface="Tahoma"/>
              </a:rPr>
              <a:t>idéal</a:t>
            </a:r>
            <a:endParaRPr sz="2400">
              <a:latin typeface="Tahoma"/>
              <a:cs typeface="Tahoma"/>
            </a:endParaRPr>
          </a:p>
          <a:p>
            <a:pPr marL="535940" indent="-285750">
              <a:lnSpc>
                <a:spcPct val="100000"/>
              </a:lnSpc>
              <a:spcBef>
                <a:spcPts val="375"/>
              </a:spcBef>
              <a:buFont typeface="Arial MT"/>
              <a:buChar char="•"/>
              <a:tabLst>
                <a:tab pos="535940" algn="l"/>
              </a:tabLst>
            </a:pPr>
            <a:r>
              <a:rPr sz="1550" spc="-60" dirty="0">
                <a:solidFill>
                  <a:srgbClr val="FFFDE6"/>
                </a:solidFill>
                <a:latin typeface="Verdana"/>
                <a:cs typeface="Verdana"/>
              </a:rPr>
              <a:t>Si</a:t>
            </a:r>
            <a:r>
              <a:rPr sz="1550" spc="-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possible</a:t>
            </a:r>
            <a:r>
              <a:rPr sz="1550" spc="-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110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3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hockeyeur</a:t>
            </a:r>
            <a:r>
              <a:rPr sz="1550" spc="-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actif</a:t>
            </a:r>
            <a:r>
              <a:rPr sz="155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FFFDE6"/>
                </a:solidFill>
                <a:latin typeface="Verdana"/>
                <a:cs typeface="Verdana"/>
              </a:rPr>
              <a:t>ou</a:t>
            </a:r>
            <a:r>
              <a:rPr sz="1550" spc="-3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retraité</a:t>
            </a:r>
            <a:endParaRPr sz="1550">
              <a:latin typeface="Verdana"/>
              <a:cs typeface="Verdana"/>
            </a:endParaRPr>
          </a:p>
          <a:p>
            <a:pPr marL="535940">
              <a:lnSpc>
                <a:spcPct val="100000"/>
              </a:lnSpc>
              <a:spcBef>
                <a:spcPts val="690"/>
              </a:spcBef>
            </a:pP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(technique,</a:t>
            </a:r>
            <a:r>
              <a:rPr sz="155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45" dirty="0">
                <a:solidFill>
                  <a:srgbClr val="FFFDE6"/>
                </a:solidFill>
                <a:latin typeface="Verdana"/>
                <a:cs typeface="Verdana"/>
              </a:rPr>
              <a:t>compréhension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114" dirty="0">
                <a:solidFill>
                  <a:srgbClr val="FFFDE6"/>
                </a:solidFill>
                <a:latin typeface="Verdana"/>
                <a:cs typeface="Verdana"/>
              </a:rPr>
              <a:t>du</a:t>
            </a:r>
            <a:r>
              <a:rPr sz="155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FFFDE6"/>
                </a:solidFill>
                <a:latin typeface="Verdana"/>
                <a:cs typeface="Verdana"/>
              </a:rPr>
              <a:t>jeu)</a:t>
            </a:r>
            <a:endParaRPr sz="15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1550">
              <a:latin typeface="Verdana"/>
              <a:cs typeface="Verdana"/>
            </a:endParaRPr>
          </a:p>
          <a:p>
            <a:pPr marL="535940" marR="626110" indent="-285750">
              <a:lnSpc>
                <a:spcPct val="137200"/>
              </a:lnSpc>
              <a:spcBef>
                <a:spcPts val="5"/>
              </a:spcBef>
              <a:buFont typeface="Arial MT"/>
              <a:buChar char="•"/>
              <a:tabLst>
                <a:tab pos="535940" algn="l"/>
              </a:tabLst>
            </a:pP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En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U7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à</a:t>
            </a:r>
            <a:r>
              <a:rPr sz="155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U10</a:t>
            </a:r>
            <a:r>
              <a:rPr sz="1550" spc="-13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40" dirty="0">
                <a:solidFill>
                  <a:srgbClr val="FFFDE6"/>
                </a:solidFill>
                <a:latin typeface="Verdana"/>
                <a:cs typeface="Verdana"/>
              </a:rPr>
              <a:t>si</a:t>
            </a:r>
            <a:r>
              <a:rPr sz="155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possible</a:t>
            </a:r>
            <a:r>
              <a:rPr sz="1550" spc="-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FFFDE6"/>
                </a:solidFill>
                <a:latin typeface="Verdana"/>
                <a:cs typeface="Verdana"/>
              </a:rPr>
              <a:t>parent,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FFFDE6"/>
                </a:solidFill>
                <a:latin typeface="Verdana"/>
                <a:cs typeface="Verdana"/>
              </a:rPr>
              <a:t>voir</a:t>
            </a:r>
            <a:r>
              <a:rPr sz="155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FFFDE6"/>
                </a:solidFill>
                <a:latin typeface="Verdana"/>
                <a:cs typeface="Verdana"/>
              </a:rPr>
              <a:t>un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jeune</a:t>
            </a:r>
            <a:r>
              <a:rPr sz="1550" spc="-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sachant</a:t>
            </a:r>
            <a:r>
              <a:rPr sz="1550" spc="-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gérer</a:t>
            </a:r>
            <a:r>
              <a:rPr sz="1550" spc="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des</a:t>
            </a:r>
            <a:r>
              <a:rPr sz="1550" spc="2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enfants</a:t>
            </a:r>
            <a:endParaRPr sz="1550">
              <a:latin typeface="Verdana"/>
              <a:cs typeface="Verdana"/>
            </a:endParaRPr>
          </a:p>
          <a:p>
            <a:pPr marL="535940" indent="-28575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535940" algn="l"/>
              </a:tabLst>
            </a:pP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En</a:t>
            </a:r>
            <a:r>
              <a:rPr sz="155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35" dirty="0">
                <a:solidFill>
                  <a:srgbClr val="FFFDE6"/>
                </a:solidFill>
                <a:latin typeface="Verdana"/>
                <a:cs typeface="Verdana"/>
              </a:rPr>
              <a:t>U11</a:t>
            </a:r>
            <a:r>
              <a:rPr sz="1550" spc="-11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à</a:t>
            </a:r>
            <a:r>
              <a:rPr sz="1550" spc="-105" dirty="0">
                <a:solidFill>
                  <a:srgbClr val="FFFDE6"/>
                </a:solidFill>
                <a:latin typeface="Verdana"/>
                <a:cs typeface="Verdana"/>
              </a:rPr>
              <a:t> U14</a:t>
            </a:r>
            <a:r>
              <a:rPr sz="1550" spc="-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parent,</a:t>
            </a:r>
            <a:r>
              <a:rPr sz="1550" spc="-1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110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jeune</a:t>
            </a:r>
            <a:endParaRPr sz="1550">
              <a:latin typeface="Verdana"/>
              <a:cs typeface="Verdana"/>
            </a:endParaRPr>
          </a:p>
          <a:p>
            <a:pPr marL="535940" indent="-28575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535940" algn="l"/>
              </a:tabLst>
            </a:pP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En</a:t>
            </a:r>
            <a:r>
              <a:rPr sz="1550" spc="-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10" dirty="0">
                <a:solidFill>
                  <a:srgbClr val="FFFDE6"/>
                </a:solidFill>
                <a:latin typeface="Verdana"/>
                <a:cs typeface="Verdana"/>
              </a:rPr>
              <a:t>U16</a:t>
            </a:r>
            <a:r>
              <a:rPr sz="155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et</a:t>
            </a:r>
            <a:r>
              <a:rPr sz="1550" spc="-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35" dirty="0">
                <a:solidFill>
                  <a:srgbClr val="FFFDE6"/>
                </a:solidFill>
                <a:latin typeface="Verdana"/>
                <a:cs typeface="Verdana"/>
              </a:rPr>
              <a:t>U19</a:t>
            </a:r>
            <a:r>
              <a:rPr sz="1550" spc="-1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jeune</a:t>
            </a:r>
            <a:r>
              <a:rPr sz="155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adulte</a:t>
            </a:r>
            <a:r>
              <a:rPr sz="155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FFFDE6"/>
                </a:solidFill>
                <a:latin typeface="Verdana"/>
                <a:cs typeface="Verdana"/>
              </a:rPr>
              <a:t>ou</a:t>
            </a:r>
            <a:r>
              <a:rPr sz="1550" spc="-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110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13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parent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48425" y="3133725"/>
            <a:ext cx="5286375" cy="3028950"/>
          </a:xfrm>
          <a:prstGeom prst="rect">
            <a:avLst/>
          </a:prstGeom>
          <a:solidFill>
            <a:srgbClr val="B90400"/>
          </a:solidFill>
          <a:ln w="19050">
            <a:solidFill>
              <a:srgbClr val="641711"/>
            </a:solidFill>
          </a:ln>
        </p:spPr>
        <p:txBody>
          <a:bodyPr vert="horz" wrap="square" lIns="0" tIns="191770" rIns="0" bIns="0" rtlCol="0">
            <a:spAutoFit/>
          </a:bodyPr>
          <a:lstStyle/>
          <a:p>
            <a:pPr marL="252095">
              <a:lnSpc>
                <a:spcPct val="100000"/>
              </a:lnSpc>
              <a:spcBef>
                <a:spcPts val="1510"/>
              </a:spcBef>
            </a:pPr>
            <a:r>
              <a:rPr sz="2400" spc="-150" dirty="0">
                <a:solidFill>
                  <a:srgbClr val="F8CF2C"/>
                </a:solidFill>
                <a:latin typeface="Tahoma"/>
                <a:cs typeface="Tahoma"/>
              </a:rPr>
              <a:t>Critères</a:t>
            </a:r>
            <a:r>
              <a:rPr sz="2400" spc="-145" dirty="0">
                <a:solidFill>
                  <a:srgbClr val="F8CF2C"/>
                </a:solidFill>
                <a:latin typeface="Tahoma"/>
                <a:cs typeface="Tahoma"/>
              </a:rPr>
              <a:t> </a:t>
            </a:r>
            <a:r>
              <a:rPr sz="2400" spc="-265" dirty="0">
                <a:solidFill>
                  <a:srgbClr val="F8CF2C"/>
                </a:solidFill>
                <a:latin typeface="Tahoma"/>
                <a:cs typeface="Tahoma"/>
              </a:rPr>
              <a:t>de</a:t>
            </a:r>
            <a:r>
              <a:rPr sz="2400" spc="-195" dirty="0">
                <a:solidFill>
                  <a:srgbClr val="F8CF2C"/>
                </a:solidFill>
                <a:latin typeface="Tahoma"/>
                <a:cs typeface="Tahoma"/>
              </a:rPr>
              <a:t> </a:t>
            </a:r>
            <a:r>
              <a:rPr sz="2400" spc="-60" dirty="0">
                <a:solidFill>
                  <a:srgbClr val="F8CF2C"/>
                </a:solidFill>
                <a:latin typeface="Tahoma"/>
                <a:cs typeface="Tahoma"/>
              </a:rPr>
              <a:t>sélection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2400">
              <a:latin typeface="Tahoma"/>
              <a:cs typeface="Tahoma"/>
            </a:endParaRPr>
          </a:p>
          <a:p>
            <a:pPr marL="537845" indent="-285750">
              <a:lnSpc>
                <a:spcPct val="100000"/>
              </a:lnSpc>
              <a:buFont typeface="Arial MT"/>
              <a:buChar char="•"/>
              <a:tabLst>
                <a:tab pos="537845" algn="l"/>
              </a:tabLst>
            </a:pP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Connaissance</a:t>
            </a:r>
            <a:r>
              <a:rPr sz="155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110" dirty="0">
                <a:solidFill>
                  <a:srgbClr val="FFFDE6"/>
                </a:solidFill>
                <a:latin typeface="Verdana"/>
                <a:cs typeface="Verdana"/>
              </a:rPr>
              <a:t>du</a:t>
            </a:r>
            <a:r>
              <a:rPr sz="1550" spc="-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hockey</a:t>
            </a:r>
            <a:r>
              <a:rPr sz="1550" spc="-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04" dirty="0">
                <a:solidFill>
                  <a:srgbClr val="FFFDE6"/>
                </a:solidFill>
                <a:latin typeface="Verdana"/>
                <a:cs typeface="Verdana"/>
              </a:rPr>
              <a:t>/</a:t>
            </a:r>
            <a:r>
              <a:rPr sz="1550" spc="-10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8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155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40" dirty="0">
                <a:solidFill>
                  <a:srgbClr val="FFFDE6"/>
                </a:solidFill>
                <a:latin typeface="Verdana"/>
                <a:cs typeface="Verdana"/>
              </a:rPr>
              <a:t>la</a:t>
            </a:r>
            <a:r>
              <a:rPr sz="1550" spc="-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220" dirty="0">
                <a:solidFill>
                  <a:srgbClr val="FFFDE6"/>
                </a:solidFill>
                <a:latin typeface="Verdana"/>
                <a:cs typeface="Verdana"/>
              </a:rPr>
              <a:t>PP</a:t>
            </a:r>
            <a:r>
              <a:rPr sz="1550" spc="-13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04" dirty="0">
                <a:solidFill>
                  <a:srgbClr val="FFFDE6"/>
                </a:solidFill>
                <a:latin typeface="Verdana"/>
                <a:cs typeface="Verdana"/>
              </a:rPr>
              <a:t>/</a:t>
            </a:r>
            <a:r>
              <a:rPr sz="1550" spc="-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du</a:t>
            </a:r>
            <a:r>
              <a:rPr sz="1550" spc="-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DE6"/>
                </a:solidFill>
                <a:latin typeface="Verdana"/>
                <a:cs typeface="Verdana"/>
              </a:rPr>
              <a:t>GK</a:t>
            </a:r>
            <a:endParaRPr sz="1550">
              <a:latin typeface="Verdana"/>
              <a:cs typeface="Verdana"/>
            </a:endParaRPr>
          </a:p>
          <a:p>
            <a:pPr marL="537845" indent="-28575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537845" algn="l"/>
              </a:tabLst>
            </a:pPr>
            <a:r>
              <a:rPr sz="1550" spc="50" dirty="0">
                <a:solidFill>
                  <a:srgbClr val="FFFDE6"/>
                </a:solidFill>
                <a:latin typeface="Verdana"/>
                <a:cs typeface="Verdana"/>
              </a:rPr>
              <a:t>Aptitude</a:t>
            </a:r>
            <a:r>
              <a:rPr sz="155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60" dirty="0">
                <a:solidFill>
                  <a:srgbClr val="FFFDE6"/>
                </a:solidFill>
                <a:latin typeface="Verdana"/>
                <a:cs typeface="Verdana"/>
              </a:rPr>
              <a:t>pédagogique</a:t>
            </a:r>
            <a:r>
              <a:rPr sz="155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(entraîeur</a:t>
            </a:r>
            <a:r>
              <a:rPr sz="155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et</a:t>
            </a:r>
            <a:r>
              <a:rPr sz="155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coach)</a:t>
            </a:r>
            <a:endParaRPr sz="1550">
              <a:latin typeface="Verdana"/>
              <a:cs typeface="Verdana"/>
            </a:endParaRPr>
          </a:p>
          <a:p>
            <a:pPr marL="537845" marR="1051560" indent="-286385">
              <a:lnSpc>
                <a:spcPts val="2550"/>
              </a:lnSpc>
              <a:spcBef>
                <a:spcPts val="130"/>
              </a:spcBef>
              <a:buFont typeface="Arial MT"/>
              <a:buChar char="•"/>
              <a:tabLst>
                <a:tab pos="537845" algn="l"/>
              </a:tabLst>
            </a:pPr>
            <a:r>
              <a:rPr sz="1550" spc="50" dirty="0">
                <a:solidFill>
                  <a:srgbClr val="FFFDE6"/>
                </a:solidFill>
                <a:latin typeface="Verdana"/>
                <a:cs typeface="Verdana"/>
              </a:rPr>
              <a:t>Aptitude</a:t>
            </a:r>
            <a:r>
              <a:rPr sz="1550" spc="-11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à</a:t>
            </a:r>
            <a:r>
              <a:rPr sz="155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gérer</a:t>
            </a:r>
            <a:r>
              <a:rPr sz="155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1550" spc="-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55" dirty="0">
                <a:solidFill>
                  <a:srgbClr val="FFFDE6"/>
                </a:solidFill>
                <a:latin typeface="Verdana"/>
                <a:cs typeface="Verdana"/>
              </a:rPr>
              <a:t>groupe</a:t>
            </a:r>
            <a:r>
              <a:rPr sz="1550" spc="-11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1550" spc="-11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jeune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(entraîneur</a:t>
            </a:r>
            <a:r>
              <a:rPr sz="1550" spc="-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et</a:t>
            </a:r>
            <a:r>
              <a:rPr sz="155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coach)</a:t>
            </a:r>
            <a:endParaRPr sz="1550">
              <a:latin typeface="Verdana"/>
              <a:cs typeface="Verdana"/>
            </a:endParaRPr>
          </a:p>
          <a:p>
            <a:pPr marL="537845" indent="-28575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537845" algn="l"/>
              </a:tabLst>
            </a:pPr>
            <a:r>
              <a:rPr sz="1550" spc="50" dirty="0">
                <a:solidFill>
                  <a:srgbClr val="FFFDE6"/>
                </a:solidFill>
                <a:latin typeface="Verdana"/>
                <a:cs typeface="Verdana"/>
              </a:rPr>
              <a:t>Aptitude</a:t>
            </a:r>
            <a:r>
              <a:rPr sz="1550" spc="-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administrative</a:t>
            </a:r>
            <a:r>
              <a:rPr sz="1550" spc="2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(manager)</a:t>
            </a:r>
            <a:endParaRPr sz="1550">
              <a:latin typeface="Verdana"/>
              <a:cs typeface="Verdana"/>
            </a:endParaRPr>
          </a:p>
          <a:p>
            <a:pPr marL="537845" indent="-28575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537845" algn="l"/>
              </a:tabLst>
            </a:pP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Compatibilité</a:t>
            </a:r>
            <a:r>
              <a:rPr sz="1550" spc="2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DE6"/>
                </a:solidFill>
                <a:latin typeface="Verdana"/>
                <a:cs typeface="Verdana"/>
              </a:rPr>
              <a:t>professionnelles</a:t>
            </a:r>
            <a:r>
              <a:rPr sz="1550" spc="1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DE6"/>
                </a:solidFill>
                <a:latin typeface="Verdana"/>
                <a:cs typeface="Verdana"/>
              </a:rPr>
              <a:t>(horaires)</a:t>
            </a:r>
            <a:endParaRPr sz="15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4181475" y="0"/>
              <a:ext cx="8010525" cy="6115050"/>
            </a:xfrm>
            <a:custGeom>
              <a:avLst/>
              <a:gdLst/>
              <a:ahLst/>
              <a:cxnLst/>
              <a:rect l="l" t="t" r="r" b="b"/>
              <a:pathLst>
                <a:path w="8010525" h="6115050">
                  <a:moveTo>
                    <a:pt x="0" y="0"/>
                  </a:moveTo>
                  <a:lnTo>
                    <a:pt x="0" y="6115050"/>
                  </a:lnTo>
                  <a:lnTo>
                    <a:pt x="8010525" y="6115050"/>
                  </a:lnTo>
                  <a:lnTo>
                    <a:pt x="80105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6124575"/>
              <a:ext cx="12192000" cy="733425"/>
            </a:xfrm>
            <a:custGeom>
              <a:avLst/>
              <a:gdLst/>
              <a:ahLst/>
              <a:cxnLst/>
              <a:rect l="l" t="t" r="r" b="b"/>
              <a:pathLst>
                <a:path w="12192000" h="733425">
                  <a:moveTo>
                    <a:pt x="12192000" y="0"/>
                  </a:moveTo>
                  <a:lnTo>
                    <a:pt x="0" y="0"/>
                  </a:lnTo>
                  <a:lnTo>
                    <a:pt x="0" y="733425"/>
                  </a:lnTo>
                  <a:lnTo>
                    <a:pt x="12192000" y="73342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24101" y="6491287"/>
              <a:ext cx="9768205" cy="0"/>
            </a:xfrm>
            <a:custGeom>
              <a:avLst/>
              <a:gdLst/>
              <a:ahLst/>
              <a:cxnLst/>
              <a:rect l="l" t="t" r="r" b="b"/>
              <a:pathLst>
                <a:path w="9768205">
                  <a:moveTo>
                    <a:pt x="0" y="0"/>
                  </a:moveTo>
                  <a:lnTo>
                    <a:pt x="9767697" y="0"/>
                  </a:lnTo>
                </a:path>
              </a:pathLst>
            </a:custGeom>
            <a:ln w="9525">
              <a:solidFill>
                <a:srgbClr val="FF79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209761" y="0"/>
              <a:ext cx="2921635" cy="1420495"/>
            </a:xfrm>
            <a:custGeom>
              <a:avLst/>
              <a:gdLst/>
              <a:ahLst/>
              <a:cxnLst/>
              <a:rect l="l" t="t" r="r" b="b"/>
              <a:pathLst>
                <a:path w="2921634" h="1420495">
                  <a:moveTo>
                    <a:pt x="25974" y="0"/>
                  </a:moveTo>
                  <a:lnTo>
                    <a:pt x="0" y="0"/>
                  </a:lnTo>
                  <a:lnTo>
                    <a:pt x="11401" y="34353"/>
                  </a:lnTo>
                  <a:lnTo>
                    <a:pt x="18774" y="54812"/>
                  </a:lnTo>
                  <a:lnTo>
                    <a:pt x="41995" y="46603"/>
                  </a:lnTo>
                  <a:lnTo>
                    <a:pt x="34343" y="25223"/>
                  </a:lnTo>
                  <a:lnTo>
                    <a:pt x="25974" y="0"/>
                  </a:lnTo>
                  <a:close/>
                </a:path>
                <a:path w="2921634" h="1420495">
                  <a:moveTo>
                    <a:pt x="73171" y="127684"/>
                  </a:moveTo>
                  <a:lnTo>
                    <a:pt x="50343" y="137030"/>
                  </a:lnTo>
                  <a:lnTo>
                    <a:pt x="60161" y="160900"/>
                  </a:lnTo>
                  <a:lnTo>
                    <a:pt x="78429" y="202198"/>
                  </a:lnTo>
                  <a:lnTo>
                    <a:pt x="85649" y="217606"/>
                  </a:lnTo>
                  <a:lnTo>
                    <a:pt x="107996" y="207250"/>
                  </a:lnTo>
                  <a:lnTo>
                    <a:pt x="100957" y="192221"/>
                  </a:lnTo>
                  <a:lnTo>
                    <a:pt x="82783" y="151063"/>
                  </a:lnTo>
                  <a:lnTo>
                    <a:pt x="73171" y="127684"/>
                  </a:lnTo>
                  <a:close/>
                </a:path>
                <a:path w="2921634" h="1420495">
                  <a:moveTo>
                    <a:pt x="146431" y="285173"/>
                  </a:moveTo>
                  <a:lnTo>
                    <a:pt x="124591" y="296540"/>
                  </a:lnTo>
                  <a:lnTo>
                    <a:pt x="138944" y="323819"/>
                  </a:lnTo>
                  <a:lnTo>
                    <a:pt x="160936" y="363476"/>
                  </a:lnTo>
                  <a:lnTo>
                    <a:pt x="166966" y="373706"/>
                  </a:lnTo>
                  <a:lnTo>
                    <a:pt x="188249" y="361329"/>
                  </a:lnTo>
                  <a:lnTo>
                    <a:pt x="182517" y="351582"/>
                  </a:lnTo>
                  <a:lnTo>
                    <a:pt x="160480" y="311846"/>
                  </a:lnTo>
                  <a:lnTo>
                    <a:pt x="146431" y="285173"/>
                  </a:lnTo>
                  <a:close/>
                </a:path>
                <a:path w="2921634" h="1420495">
                  <a:moveTo>
                    <a:pt x="233487" y="435590"/>
                  </a:moveTo>
                  <a:lnTo>
                    <a:pt x="212775" y="448901"/>
                  </a:lnTo>
                  <a:lnTo>
                    <a:pt x="232638" y="479477"/>
                  </a:lnTo>
                  <a:lnTo>
                    <a:pt x="258355" y="517227"/>
                  </a:lnTo>
                  <a:lnTo>
                    <a:pt x="261813" y="522051"/>
                  </a:lnTo>
                  <a:lnTo>
                    <a:pt x="281879" y="507742"/>
                  </a:lnTo>
                  <a:lnTo>
                    <a:pt x="278787" y="503431"/>
                  </a:lnTo>
                  <a:lnTo>
                    <a:pt x="253127" y="465774"/>
                  </a:lnTo>
                  <a:lnTo>
                    <a:pt x="233487" y="435590"/>
                  </a:lnTo>
                  <a:close/>
                </a:path>
                <a:path w="2921634" h="1420495">
                  <a:moveTo>
                    <a:pt x="333426" y="577785"/>
                  </a:moveTo>
                  <a:lnTo>
                    <a:pt x="314006" y="592953"/>
                  </a:lnTo>
                  <a:lnTo>
                    <a:pt x="340748" y="627002"/>
                  </a:lnTo>
                  <a:lnTo>
                    <a:pt x="369011" y="661366"/>
                  </a:lnTo>
                  <a:lnTo>
                    <a:pt x="388089" y="645769"/>
                  </a:lnTo>
                  <a:lnTo>
                    <a:pt x="360109" y="611753"/>
                  </a:lnTo>
                  <a:lnTo>
                    <a:pt x="333426" y="577785"/>
                  </a:lnTo>
                  <a:close/>
                </a:path>
                <a:path w="2921634" h="1420495">
                  <a:moveTo>
                    <a:pt x="445514" y="711126"/>
                  </a:moveTo>
                  <a:lnTo>
                    <a:pt x="427120" y="727557"/>
                  </a:lnTo>
                  <a:lnTo>
                    <a:pt x="430882" y="731738"/>
                  </a:lnTo>
                  <a:lnTo>
                    <a:pt x="462616" y="765370"/>
                  </a:lnTo>
                  <a:lnTo>
                    <a:pt x="487953" y="791197"/>
                  </a:lnTo>
                  <a:lnTo>
                    <a:pt x="505688" y="773983"/>
                  </a:lnTo>
                  <a:lnTo>
                    <a:pt x="479438" y="747318"/>
                  </a:lnTo>
                  <a:lnTo>
                    <a:pt x="450597" y="716753"/>
                  </a:lnTo>
                  <a:lnTo>
                    <a:pt x="445514" y="711126"/>
                  </a:lnTo>
                  <a:close/>
                </a:path>
                <a:path w="2921634" h="1420495">
                  <a:moveTo>
                    <a:pt x="568269" y="834314"/>
                  </a:moveTo>
                  <a:lnTo>
                    <a:pt x="551420" y="852273"/>
                  </a:lnTo>
                  <a:lnTo>
                    <a:pt x="562568" y="862629"/>
                  </a:lnTo>
                  <a:lnTo>
                    <a:pt x="597406" y="893698"/>
                  </a:lnTo>
                  <a:lnTo>
                    <a:pt x="617421" y="910709"/>
                  </a:lnTo>
                  <a:lnTo>
                    <a:pt x="633383" y="892018"/>
                  </a:lnTo>
                  <a:lnTo>
                    <a:pt x="612222" y="873897"/>
                  </a:lnTo>
                  <a:lnTo>
                    <a:pt x="579280" y="844566"/>
                  </a:lnTo>
                  <a:lnTo>
                    <a:pt x="568269" y="834314"/>
                  </a:lnTo>
                  <a:close/>
                </a:path>
                <a:path w="2921634" h="1420495">
                  <a:moveTo>
                    <a:pt x="700905" y="947006"/>
                  </a:moveTo>
                  <a:lnTo>
                    <a:pt x="685703" y="966418"/>
                  </a:lnTo>
                  <a:lnTo>
                    <a:pt x="706859" y="982874"/>
                  </a:lnTo>
                  <a:lnTo>
                    <a:pt x="744863" y="1011151"/>
                  </a:lnTo>
                  <a:lnTo>
                    <a:pt x="756138" y="1019259"/>
                  </a:lnTo>
                  <a:lnTo>
                    <a:pt x="770579" y="999242"/>
                  </a:lnTo>
                  <a:lnTo>
                    <a:pt x="757736" y="990106"/>
                  </a:lnTo>
                  <a:lnTo>
                    <a:pt x="721922" y="963386"/>
                  </a:lnTo>
                  <a:lnTo>
                    <a:pt x="700905" y="947006"/>
                  </a:lnTo>
                  <a:close/>
                </a:path>
                <a:path w="2921634" h="1420495">
                  <a:moveTo>
                    <a:pt x="842281" y="1048610"/>
                  </a:moveTo>
                  <a:lnTo>
                    <a:pt x="828726" y="1069221"/>
                  </a:lnTo>
                  <a:lnTo>
                    <a:pt x="862677" y="1091272"/>
                  </a:lnTo>
                  <a:lnTo>
                    <a:pt x="902962" y="1116127"/>
                  </a:lnTo>
                  <a:lnTo>
                    <a:pt x="903215" y="1116329"/>
                  </a:lnTo>
                  <a:lnTo>
                    <a:pt x="915549" y="1095162"/>
                  </a:lnTo>
                  <a:lnTo>
                    <a:pt x="915630" y="1095023"/>
                  </a:lnTo>
                  <a:lnTo>
                    <a:pt x="876260" y="1070686"/>
                  </a:lnTo>
                  <a:lnTo>
                    <a:pt x="842281" y="1048610"/>
                  </a:lnTo>
                  <a:close/>
                </a:path>
                <a:path w="2921634" h="1420495">
                  <a:moveTo>
                    <a:pt x="991512" y="1138658"/>
                  </a:moveTo>
                  <a:lnTo>
                    <a:pt x="979478" y="1160115"/>
                  </a:lnTo>
                  <a:lnTo>
                    <a:pt x="985141" y="1163257"/>
                  </a:lnTo>
                  <a:lnTo>
                    <a:pt x="1026096" y="1185008"/>
                  </a:lnTo>
                  <a:lnTo>
                    <a:pt x="1057640" y="1200871"/>
                  </a:lnTo>
                  <a:lnTo>
                    <a:pt x="1068788" y="1178908"/>
                  </a:lnTo>
                  <a:lnTo>
                    <a:pt x="1037666" y="1163257"/>
                  </a:lnTo>
                  <a:lnTo>
                    <a:pt x="996856" y="1141641"/>
                  </a:lnTo>
                  <a:lnTo>
                    <a:pt x="991512" y="1138658"/>
                  </a:lnTo>
                  <a:close/>
                </a:path>
                <a:path w="2921634" h="1420495">
                  <a:moveTo>
                    <a:pt x="1147584" y="1216026"/>
                  </a:moveTo>
                  <a:lnTo>
                    <a:pt x="1137323" y="1238443"/>
                  </a:lnTo>
                  <a:lnTo>
                    <a:pt x="1152651" y="1245314"/>
                  </a:lnTo>
                  <a:lnTo>
                    <a:pt x="1195596" y="1263513"/>
                  </a:lnTo>
                  <a:lnTo>
                    <a:pt x="1218653" y="1272682"/>
                  </a:lnTo>
                  <a:lnTo>
                    <a:pt x="1227774" y="1249835"/>
                  </a:lnTo>
                  <a:lnTo>
                    <a:pt x="1205102" y="1240819"/>
                  </a:lnTo>
                  <a:lnTo>
                    <a:pt x="1162674" y="1222846"/>
                  </a:lnTo>
                  <a:lnTo>
                    <a:pt x="1147584" y="1216026"/>
                  </a:lnTo>
                  <a:close/>
                </a:path>
                <a:path w="2921634" h="1420495">
                  <a:moveTo>
                    <a:pt x="1309357" y="1280297"/>
                  </a:moveTo>
                  <a:lnTo>
                    <a:pt x="1301249" y="1303523"/>
                  </a:lnTo>
                  <a:lnTo>
                    <a:pt x="1325952" y="1312098"/>
                  </a:lnTo>
                  <a:lnTo>
                    <a:pt x="1369910" y="1326395"/>
                  </a:lnTo>
                  <a:lnTo>
                    <a:pt x="1385112" y="1330954"/>
                  </a:lnTo>
                  <a:lnTo>
                    <a:pt x="1392206" y="1307387"/>
                  </a:lnTo>
                  <a:lnTo>
                    <a:pt x="1377388" y="1302955"/>
                  </a:lnTo>
                  <a:lnTo>
                    <a:pt x="1334228" y="1288937"/>
                  </a:lnTo>
                  <a:lnTo>
                    <a:pt x="1309357" y="1280297"/>
                  </a:lnTo>
                  <a:close/>
                </a:path>
                <a:path w="2921634" h="1420495">
                  <a:moveTo>
                    <a:pt x="1476070" y="1330967"/>
                  </a:moveTo>
                  <a:lnTo>
                    <a:pt x="1469989" y="1354811"/>
                  </a:lnTo>
                  <a:lnTo>
                    <a:pt x="1503180" y="1363172"/>
                  </a:lnTo>
                  <a:lnTo>
                    <a:pt x="1548152" y="1373465"/>
                  </a:lnTo>
                  <a:lnTo>
                    <a:pt x="1555879" y="1375056"/>
                  </a:lnTo>
                  <a:lnTo>
                    <a:pt x="1560820" y="1350959"/>
                  </a:lnTo>
                  <a:lnTo>
                    <a:pt x="1553474" y="1349458"/>
                  </a:lnTo>
                  <a:lnTo>
                    <a:pt x="1509155" y="1339302"/>
                  </a:lnTo>
                  <a:lnTo>
                    <a:pt x="1476070" y="1330967"/>
                  </a:lnTo>
                  <a:close/>
                </a:path>
                <a:path w="2921634" h="1420495">
                  <a:moveTo>
                    <a:pt x="1646456" y="1367289"/>
                  </a:moveTo>
                  <a:lnTo>
                    <a:pt x="1642529" y="1391588"/>
                  </a:lnTo>
                  <a:lnTo>
                    <a:pt x="1683701" y="1398143"/>
                  </a:lnTo>
                  <a:lnTo>
                    <a:pt x="1729607" y="1404419"/>
                  </a:lnTo>
                  <a:lnTo>
                    <a:pt x="1729813" y="1404419"/>
                  </a:lnTo>
                  <a:lnTo>
                    <a:pt x="1732600" y="1379981"/>
                  </a:lnTo>
                  <a:lnTo>
                    <a:pt x="1732405" y="1379981"/>
                  </a:lnTo>
                  <a:lnTo>
                    <a:pt x="1687377" y="1373828"/>
                  </a:lnTo>
                  <a:lnTo>
                    <a:pt x="1646456" y="1367289"/>
                  </a:lnTo>
                  <a:close/>
                </a:path>
                <a:path w="2921634" h="1420495">
                  <a:moveTo>
                    <a:pt x="1819504" y="1388910"/>
                  </a:moveTo>
                  <a:lnTo>
                    <a:pt x="1817223" y="1413412"/>
                  </a:lnTo>
                  <a:lnTo>
                    <a:pt x="1820264" y="1413677"/>
                  </a:lnTo>
                  <a:lnTo>
                    <a:pt x="1865996" y="1416834"/>
                  </a:lnTo>
                  <a:lnTo>
                    <a:pt x="1905394" y="1418552"/>
                  </a:lnTo>
                  <a:lnTo>
                    <a:pt x="1906407" y="1393975"/>
                  </a:lnTo>
                  <a:lnTo>
                    <a:pt x="1867517" y="1392268"/>
                  </a:lnTo>
                  <a:lnTo>
                    <a:pt x="1867311" y="1392268"/>
                  </a:lnTo>
                  <a:lnTo>
                    <a:pt x="1822459" y="1389179"/>
                  </a:lnTo>
                  <a:lnTo>
                    <a:pt x="1819504" y="1388910"/>
                  </a:lnTo>
                  <a:close/>
                </a:path>
                <a:path w="2921634" h="1420495">
                  <a:moveTo>
                    <a:pt x="2080721" y="1392674"/>
                  </a:moveTo>
                  <a:lnTo>
                    <a:pt x="2047979" y="1394166"/>
                  </a:lnTo>
                  <a:lnTo>
                    <a:pt x="2003192" y="1395282"/>
                  </a:lnTo>
                  <a:lnTo>
                    <a:pt x="1993564" y="1395282"/>
                  </a:lnTo>
                  <a:lnTo>
                    <a:pt x="1993564" y="1419878"/>
                  </a:lnTo>
                  <a:lnTo>
                    <a:pt x="2003319" y="1419878"/>
                  </a:lnTo>
                  <a:lnTo>
                    <a:pt x="2049177" y="1418729"/>
                  </a:lnTo>
                  <a:lnTo>
                    <a:pt x="2081735" y="1417238"/>
                  </a:lnTo>
                  <a:lnTo>
                    <a:pt x="2080829" y="1395282"/>
                  </a:lnTo>
                  <a:lnTo>
                    <a:pt x="2080721" y="1392674"/>
                  </a:lnTo>
                  <a:close/>
                </a:path>
                <a:path w="2921634" h="1420495">
                  <a:moveTo>
                    <a:pt x="2254022" y="1375965"/>
                  </a:moveTo>
                  <a:lnTo>
                    <a:pt x="2227347" y="1379678"/>
                  </a:lnTo>
                  <a:lnTo>
                    <a:pt x="2183805" y="1384755"/>
                  </a:lnTo>
                  <a:lnTo>
                    <a:pt x="2167498" y="1386246"/>
                  </a:lnTo>
                  <a:lnTo>
                    <a:pt x="2169778" y="1410747"/>
                  </a:lnTo>
                  <a:lnTo>
                    <a:pt x="2186627" y="1409206"/>
                  </a:lnTo>
                  <a:lnTo>
                    <a:pt x="2230712" y="1404053"/>
                  </a:lnTo>
                  <a:lnTo>
                    <a:pt x="2257442" y="1400327"/>
                  </a:lnTo>
                  <a:lnTo>
                    <a:pt x="2254022" y="1375965"/>
                  </a:lnTo>
                  <a:close/>
                </a:path>
                <a:path w="2921634" h="1420495">
                  <a:moveTo>
                    <a:pt x="2425169" y="1343722"/>
                  </a:moveTo>
                  <a:lnTo>
                    <a:pt x="2397803" y="1350128"/>
                  </a:lnTo>
                  <a:lnTo>
                    <a:pt x="2355856" y="1358878"/>
                  </a:lnTo>
                  <a:lnTo>
                    <a:pt x="2339912" y="1361846"/>
                  </a:lnTo>
                  <a:lnTo>
                    <a:pt x="2344472" y="1386018"/>
                  </a:lnTo>
                  <a:lnTo>
                    <a:pt x="2360688" y="1382987"/>
                  </a:lnTo>
                  <a:lnTo>
                    <a:pt x="2403253" y="1374121"/>
                  </a:lnTo>
                  <a:lnTo>
                    <a:pt x="2430743" y="1367655"/>
                  </a:lnTo>
                  <a:lnTo>
                    <a:pt x="2425169" y="1343722"/>
                  </a:lnTo>
                  <a:close/>
                </a:path>
                <a:path w="2921634" h="1420495">
                  <a:moveTo>
                    <a:pt x="2592388" y="1295566"/>
                  </a:moveTo>
                  <a:lnTo>
                    <a:pt x="2561728" y="1305825"/>
                  </a:lnTo>
                  <a:lnTo>
                    <a:pt x="2521431" y="1318249"/>
                  </a:lnTo>
                  <a:lnTo>
                    <a:pt x="2509412" y="1321633"/>
                  </a:lnTo>
                  <a:lnTo>
                    <a:pt x="2516126" y="1345314"/>
                  </a:lnTo>
                  <a:lnTo>
                    <a:pt x="2528541" y="1341803"/>
                  </a:lnTo>
                  <a:lnTo>
                    <a:pt x="2569459" y="1329211"/>
                  </a:lnTo>
                  <a:lnTo>
                    <a:pt x="2600243" y="1318880"/>
                  </a:lnTo>
                  <a:lnTo>
                    <a:pt x="2592388" y="1295566"/>
                  </a:lnTo>
                  <a:close/>
                </a:path>
                <a:path w="2921634" h="1420495">
                  <a:moveTo>
                    <a:pt x="2754287" y="1231421"/>
                  </a:moveTo>
                  <a:lnTo>
                    <a:pt x="2717228" y="1247826"/>
                  </a:lnTo>
                  <a:lnTo>
                    <a:pt x="2679920" y="1263264"/>
                  </a:lnTo>
                  <a:lnTo>
                    <a:pt x="2674225" y="1265470"/>
                  </a:lnTo>
                  <a:lnTo>
                    <a:pt x="2683092" y="1288405"/>
                  </a:lnTo>
                  <a:lnTo>
                    <a:pt x="2689300" y="1286006"/>
                  </a:lnTo>
                  <a:lnTo>
                    <a:pt x="2728191" y="1269878"/>
                  </a:lnTo>
                  <a:lnTo>
                    <a:pt x="2764295" y="1253889"/>
                  </a:lnTo>
                  <a:lnTo>
                    <a:pt x="2754287" y="1231421"/>
                  </a:lnTo>
                  <a:close/>
                </a:path>
                <a:path w="2921634" h="1420495">
                  <a:moveTo>
                    <a:pt x="2908459" y="1151452"/>
                  </a:moveTo>
                  <a:lnTo>
                    <a:pt x="2903487" y="1154393"/>
                  </a:lnTo>
                  <a:lnTo>
                    <a:pt x="2866590" y="1175108"/>
                  </a:lnTo>
                  <a:lnTo>
                    <a:pt x="2832197" y="1193457"/>
                  </a:lnTo>
                  <a:lnTo>
                    <a:pt x="2843851" y="1215142"/>
                  </a:lnTo>
                  <a:lnTo>
                    <a:pt x="2878942" y="1196425"/>
                  </a:lnTo>
                  <a:lnTo>
                    <a:pt x="2915300" y="1176016"/>
                  </a:lnTo>
                  <a:lnTo>
                    <a:pt x="2921127" y="1172556"/>
                  </a:lnTo>
                  <a:lnTo>
                    <a:pt x="2908459" y="1151452"/>
                  </a:lnTo>
                  <a:close/>
                </a:path>
              </a:pathLst>
            </a:custGeom>
            <a:solidFill>
              <a:srgbClr val="EF43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90230" y="0"/>
              <a:ext cx="2501900" cy="975360"/>
            </a:xfrm>
            <a:custGeom>
              <a:avLst/>
              <a:gdLst/>
              <a:ahLst/>
              <a:cxnLst/>
              <a:rect l="l" t="t" r="r" b="b"/>
              <a:pathLst>
                <a:path w="2501900" h="975360">
                  <a:moveTo>
                    <a:pt x="21742" y="0"/>
                  </a:moveTo>
                  <a:lnTo>
                    <a:pt x="0" y="0"/>
                  </a:lnTo>
                  <a:lnTo>
                    <a:pt x="12297" y="29554"/>
                  </a:lnTo>
                  <a:lnTo>
                    <a:pt x="41561" y="91817"/>
                  </a:lnTo>
                  <a:lnTo>
                    <a:pt x="73864" y="152943"/>
                  </a:lnTo>
                  <a:lnTo>
                    <a:pt x="109082" y="213059"/>
                  </a:lnTo>
                  <a:lnTo>
                    <a:pt x="147466" y="271786"/>
                  </a:lnTo>
                  <a:lnTo>
                    <a:pt x="188638" y="329376"/>
                  </a:lnTo>
                  <a:lnTo>
                    <a:pt x="232850" y="385325"/>
                  </a:lnTo>
                  <a:lnTo>
                    <a:pt x="279976" y="439758"/>
                  </a:lnTo>
                  <a:lnTo>
                    <a:pt x="330015" y="492435"/>
                  </a:lnTo>
                  <a:lnTo>
                    <a:pt x="382841" y="543332"/>
                  </a:lnTo>
                  <a:lnTo>
                    <a:pt x="438454" y="592233"/>
                  </a:lnTo>
                  <a:lnTo>
                    <a:pt x="496981" y="639012"/>
                  </a:lnTo>
                  <a:lnTo>
                    <a:pt x="558169" y="683708"/>
                  </a:lnTo>
                  <a:lnTo>
                    <a:pt x="621256" y="725549"/>
                  </a:lnTo>
                  <a:lnTo>
                    <a:pt x="685737" y="764145"/>
                  </a:lnTo>
                  <a:lnTo>
                    <a:pt x="751105" y="799406"/>
                  </a:lnTo>
                  <a:lnTo>
                    <a:pt x="817486" y="831422"/>
                  </a:lnTo>
                  <a:lnTo>
                    <a:pt x="884627" y="860204"/>
                  </a:lnTo>
                  <a:lnTo>
                    <a:pt x="952402" y="885754"/>
                  </a:lnTo>
                  <a:lnTo>
                    <a:pt x="1020810" y="908057"/>
                  </a:lnTo>
                  <a:lnTo>
                    <a:pt x="1089598" y="927115"/>
                  </a:lnTo>
                  <a:lnTo>
                    <a:pt x="1158766" y="943041"/>
                  </a:lnTo>
                  <a:lnTo>
                    <a:pt x="1228061" y="955721"/>
                  </a:lnTo>
                  <a:lnTo>
                    <a:pt x="1297483" y="965344"/>
                  </a:lnTo>
                  <a:lnTo>
                    <a:pt x="1366904" y="971735"/>
                  </a:lnTo>
                  <a:lnTo>
                    <a:pt x="1437956" y="975069"/>
                  </a:lnTo>
                  <a:lnTo>
                    <a:pt x="1504861" y="975069"/>
                  </a:lnTo>
                  <a:lnTo>
                    <a:pt x="1573395" y="972114"/>
                  </a:lnTo>
                  <a:lnTo>
                    <a:pt x="1641297" y="966102"/>
                  </a:lnTo>
                  <a:lnTo>
                    <a:pt x="1708565" y="956946"/>
                  </a:lnTo>
                  <a:lnTo>
                    <a:pt x="1719030" y="955026"/>
                  </a:lnTo>
                  <a:lnTo>
                    <a:pt x="1438591" y="955026"/>
                  </a:lnTo>
                  <a:lnTo>
                    <a:pt x="1368583" y="951743"/>
                  </a:lnTo>
                  <a:lnTo>
                    <a:pt x="1300060" y="945453"/>
                  </a:lnTo>
                  <a:lnTo>
                    <a:pt x="1231485" y="935933"/>
                  </a:lnTo>
                  <a:lnTo>
                    <a:pt x="1163007" y="923422"/>
                  </a:lnTo>
                  <a:lnTo>
                    <a:pt x="1094798" y="907717"/>
                  </a:lnTo>
                  <a:lnTo>
                    <a:pt x="1027178" y="889017"/>
                  </a:lnTo>
                  <a:lnTo>
                    <a:pt x="959636" y="867011"/>
                  </a:lnTo>
                  <a:lnTo>
                    <a:pt x="891972" y="841525"/>
                  </a:lnTo>
                  <a:lnTo>
                    <a:pt x="825581" y="813084"/>
                  </a:lnTo>
                  <a:lnTo>
                    <a:pt x="760150" y="781472"/>
                  </a:lnTo>
                  <a:lnTo>
                    <a:pt x="695500" y="746607"/>
                  </a:lnTo>
                  <a:lnTo>
                    <a:pt x="632083" y="708586"/>
                  </a:lnTo>
                  <a:lnTo>
                    <a:pt x="569626" y="667246"/>
                  </a:lnTo>
                  <a:lnTo>
                    <a:pt x="509574" y="623381"/>
                  </a:lnTo>
                  <a:lnTo>
                    <a:pt x="451641" y="577037"/>
                  </a:lnTo>
                  <a:lnTo>
                    <a:pt x="396857" y="528957"/>
                  </a:lnTo>
                  <a:lnTo>
                    <a:pt x="344191" y="478199"/>
                  </a:lnTo>
                  <a:lnTo>
                    <a:pt x="294771" y="426155"/>
                  </a:lnTo>
                  <a:lnTo>
                    <a:pt x="248289" y="372465"/>
                  </a:lnTo>
                  <a:lnTo>
                    <a:pt x="205809" y="318658"/>
                  </a:lnTo>
                  <a:lnTo>
                    <a:pt x="205077" y="317641"/>
                  </a:lnTo>
                  <a:lnTo>
                    <a:pt x="204902" y="317507"/>
                  </a:lnTo>
                  <a:lnTo>
                    <a:pt x="164879" y="261733"/>
                  </a:lnTo>
                  <a:lnTo>
                    <a:pt x="126184" y="202324"/>
                  </a:lnTo>
                  <a:lnTo>
                    <a:pt x="91302" y="142996"/>
                  </a:lnTo>
                  <a:lnTo>
                    <a:pt x="60108" y="84019"/>
                  </a:lnTo>
                  <a:lnTo>
                    <a:pt x="59752" y="83266"/>
                  </a:lnTo>
                  <a:lnTo>
                    <a:pt x="59634" y="83124"/>
                  </a:lnTo>
                  <a:lnTo>
                    <a:pt x="59428" y="82732"/>
                  </a:lnTo>
                  <a:lnTo>
                    <a:pt x="30912" y="22010"/>
                  </a:lnTo>
                  <a:lnTo>
                    <a:pt x="21742" y="0"/>
                  </a:lnTo>
                  <a:close/>
                </a:path>
                <a:path w="2501900" h="975360">
                  <a:moveTo>
                    <a:pt x="2501768" y="495278"/>
                  </a:moveTo>
                  <a:lnTo>
                    <a:pt x="2453199" y="550303"/>
                  </a:lnTo>
                  <a:lnTo>
                    <a:pt x="2406417" y="597419"/>
                  </a:lnTo>
                  <a:lnTo>
                    <a:pt x="2357302" y="641740"/>
                  </a:lnTo>
                  <a:lnTo>
                    <a:pt x="2306485" y="682918"/>
                  </a:lnTo>
                  <a:lnTo>
                    <a:pt x="2253240" y="721506"/>
                  </a:lnTo>
                  <a:lnTo>
                    <a:pt x="2198060" y="757364"/>
                  </a:lnTo>
                  <a:lnTo>
                    <a:pt x="2140828" y="790384"/>
                  </a:lnTo>
                  <a:lnTo>
                    <a:pt x="2082996" y="819980"/>
                  </a:lnTo>
                  <a:lnTo>
                    <a:pt x="2023439" y="846754"/>
                  </a:lnTo>
                  <a:lnTo>
                    <a:pt x="1961300" y="871075"/>
                  </a:lnTo>
                  <a:lnTo>
                    <a:pt x="1898940" y="892081"/>
                  </a:lnTo>
                  <a:lnTo>
                    <a:pt x="1835265" y="910116"/>
                  </a:lnTo>
                  <a:lnTo>
                    <a:pt x="1770595" y="925158"/>
                  </a:lnTo>
                  <a:lnTo>
                    <a:pt x="1705094" y="937181"/>
                  </a:lnTo>
                  <a:lnTo>
                    <a:pt x="1638699" y="946198"/>
                  </a:lnTo>
                  <a:lnTo>
                    <a:pt x="1571748" y="952121"/>
                  </a:lnTo>
                  <a:lnTo>
                    <a:pt x="1571379" y="952121"/>
                  </a:lnTo>
                  <a:lnTo>
                    <a:pt x="1504227" y="955026"/>
                  </a:lnTo>
                  <a:lnTo>
                    <a:pt x="1719030" y="955026"/>
                  </a:lnTo>
                  <a:lnTo>
                    <a:pt x="1775073" y="944746"/>
                  </a:lnTo>
                  <a:lnTo>
                    <a:pt x="1840567" y="929477"/>
                  </a:lnTo>
                  <a:lnTo>
                    <a:pt x="1905175" y="911164"/>
                  </a:lnTo>
                  <a:lnTo>
                    <a:pt x="1968515" y="889783"/>
                  </a:lnTo>
                  <a:lnTo>
                    <a:pt x="2030716" y="865458"/>
                  </a:lnTo>
                  <a:lnTo>
                    <a:pt x="2091523" y="838153"/>
                  </a:lnTo>
                  <a:lnTo>
                    <a:pt x="2150810" y="807805"/>
                  </a:lnTo>
                  <a:lnTo>
                    <a:pt x="2208324" y="774577"/>
                  </a:lnTo>
                  <a:lnTo>
                    <a:pt x="2264317" y="738305"/>
                  </a:lnTo>
                  <a:lnTo>
                    <a:pt x="2318283" y="699167"/>
                  </a:lnTo>
                  <a:lnTo>
                    <a:pt x="2370223" y="657148"/>
                  </a:lnTo>
                  <a:lnTo>
                    <a:pt x="2420135" y="612074"/>
                  </a:lnTo>
                  <a:lnTo>
                    <a:pt x="2467768" y="564234"/>
                  </a:lnTo>
                  <a:lnTo>
                    <a:pt x="2501768" y="526036"/>
                  </a:lnTo>
                  <a:lnTo>
                    <a:pt x="2501768" y="495278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1437" y="6281585"/>
              <a:ext cx="497205" cy="401320"/>
            </a:xfrm>
            <a:custGeom>
              <a:avLst/>
              <a:gdLst/>
              <a:ahLst/>
              <a:cxnLst/>
              <a:rect l="l" t="t" r="r" b="b"/>
              <a:pathLst>
                <a:path w="497205" h="401320">
                  <a:moveTo>
                    <a:pt x="422630" y="56680"/>
                  </a:moveTo>
                  <a:lnTo>
                    <a:pt x="402463" y="48336"/>
                  </a:lnTo>
                  <a:lnTo>
                    <a:pt x="368769" y="38252"/>
                  </a:lnTo>
                  <a:lnTo>
                    <a:pt x="321805" y="29743"/>
                  </a:lnTo>
                  <a:lnTo>
                    <a:pt x="261797" y="26136"/>
                  </a:lnTo>
                  <a:lnTo>
                    <a:pt x="190601" y="31254"/>
                  </a:lnTo>
                  <a:lnTo>
                    <a:pt x="138722" y="42557"/>
                  </a:lnTo>
                  <a:lnTo>
                    <a:pt x="94538" y="59956"/>
                  </a:lnTo>
                  <a:lnTo>
                    <a:pt x="89535" y="100266"/>
                  </a:lnTo>
                  <a:lnTo>
                    <a:pt x="89535" y="111861"/>
                  </a:lnTo>
                  <a:lnTo>
                    <a:pt x="141605" y="102971"/>
                  </a:lnTo>
                  <a:lnTo>
                    <a:pt x="194983" y="90944"/>
                  </a:lnTo>
                  <a:lnTo>
                    <a:pt x="248970" y="75349"/>
                  </a:lnTo>
                  <a:lnTo>
                    <a:pt x="302831" y="55803"/>
                  </a:lnTo>
                  <a:lnTo>
                    <a:pt x="267144" y="80962"/>
                  </a:lnTo>
                  <a:lnTo>
                    <a:pt x="227101" y="102412"/>
                  </a:lnTo>
                  <a:lnTo>
                    <a:pt x="183807" y="120408"/>
                  </a:lnTo>
                  <a:lnTo>
                    <a:pt x="138366" y="135216"/>
                  </a:lnTo>
                  <a:lnTo>
                    <a:pt x="91770" y="147078"/>
                  </a:lnTo>
                  <a:lnTo>
                    <a:pt x="94361" y="164655"/>
                  </a:lnTo>
                  <a:lnTo>
                    <a:pt x="97790" y="181584"/>
                  </a:lnTo>
                  <a:lnTo>
                    <a:pt x="101981" y="197853"/>
                  </a:lnTo>
                  <a:lnTo>
                    <a:pt x="106883" y="213436"/>
                  </a:lnTo>
                  <a:lnTo>
                    <a:pt x="154609" y="198539"/>
                  </a:lnTo>
                  <a:lnTo>
                    <a:pt x="202438" y="181394"/>
                  </a:lnTo>
                  <a:lnTo>
                    <a:pt x="249796" y="161861"/>
                  </a:lnTo>
                  <a:lnTo>
                    <a:pt x="296075" y="139776"/>
                  </a:lnTo>
                  <a:lnTo>
                    <a:pt x="340715" y="114985"/>
                  </a:lnTo>
                  <a:lnTo>
                    <a:pt x="383095" y="87337"/>
                  </a:lnTo>
                  <a:lnTo>
                    <a:pt x="422630" y="56680"/>
                  </a:lnTo>
                  <a:close/>
                </a:path>
                <a:path w="497205" h="401320">
                  <a:moveTo>
                    <a:pt x="496747" y="5626"/>
                  </a:moveTo>
                  <a:lnTo>
                    <a:pt x="478777" y="0"/>
                  </a:lnTo>
                  <a:lnTo>
                    <a:pt x="466267" y="17094"/>
                  </a:lnTo>
                  <a:lnTo>
                    <a:pt x="429514" y="60477"/>
                  </a:lnTo>
                  <a:lnTo>
                    <a:pt x="369709" y="118338"/>
                  </a:lnTo>
                  <a:lnTo>
                    <a:pt x="287997" y="178828"/>
                  </a:lnTo>
                  <a:lnTo>
                    <a:pt x="227888" y="212051"/>
                  </a:lnTo>
                  <a:lnTo>
                    <a:pt x="191871" y="227799"/>
                  </a:lnTo>
                  <a:lnTo>
                    <a:pt x="153682" y="241287"/>
                  </a:lnTo>
                  <a:lnTo>
                    <a:pt x="113322" y="252031"/>
                  </a:lnTo>
                  <a:lnTo>
                    <a:pt x="76428" y="256057"/>
                  </a:lnTo>
                  <a:lnTo>
                    <a:pt x="59461" y="249656"/>
                  </a:lnTo>
                  <a:lnTo>
                    <a:pt x="58902" y="237363"/>
                  </a:lnTo>
                  <a:lnTo>
                    <a:pt x="71297" y="223735"/>
                  </a:lnTo>
                  <a:lnTo>
                    <a:pt x="78359" y="218630"/>
                  </a:lnTo>
                  <a:lnTo>
                    <a:pt x="81318" y="209727"/>
                  </a:lnTo>
                  <a:lnTo>
                    <a:pt x="79438" y="201422"/>
                  </a:lnTo>
                  <a:lnTo>
                    <a:pt x="74358" y="191516"/>
                  </a:lnTo>
                  <a:lnTo>
                    <a:pt x="65544" y="185407"/>
                  </a:lnTo>
                  <a:lnTo>
                    <a:pt x="54813" y="183769"/>
                  </a:lnTo>
                  <a:lnTo>
                    <a:pt x="43942" y="187312"/>
                  </a:lnTo>
                  <a:lnTo>
                    <a:pt x="7404" y="224256"/>
                  </a:lnTo>
                  <a:lnTo>
                    <a:pt x="0" y="263690"/>
                  </a:lnTo>
                  <a:lnTo>
                    <a:pt x="18313" y="295452"/>
                  </a:lnTo>
                  <a:lnTo>
                    <a:pt x="58966" y="309384"/>
                  </a:lnTo>
                  <a:lnTo>
                    <a:pt x="111594" y="306184"/>
                  </a:lnTo>
                  <a:lnTo>
                    <a:pt x="162318" y="294182"/>
                  </a:lnTo>
                  <a:lnTo>
                    <a:pt x="210794" y="274878"/>
                  </a:lnTo>
                  <a:lnTo>
                    <a:pt x="256667" y="249745"/>
                  </a:lnTo>
                  <a:lnTo>
                    <a:pt x="299593" y="220294"/>
                  </a:lnTo>
                  <a:lnTo>
                    <a:pt x="339229" y="187998"/>
                  </a:lnTo>
                  <a:lnTo>
                    <a:pt x="323570" y="214985"/>
                  </a:lnTo>
                  <a:lnTo>
                    <a:pt x="300697" y="243674"/>
                  </a:lnTo>
                  <a:lnTo>
                    <a:pt x="268871" y="272884"/>
                  </a:lnTo>
                  <a:lnTo>
                    <a:pt x="226377" y="301472"/>
                  </a:lnTo>
                  <a:lnTo>
                    <a:pt x="171513" y="328244"/>
                  </a:lnTo>
                  <a:lnTo>
                    <a:pt x="199263" y="357886"/>
                  </a:lnTo>
                  <a:lnTo>
                    <a:pt x="228752" y="380834"/>
                  </a:lnTo>
                  <a:lnTo>
                    <a:pt x="252171" y="395655"/>
                  </a:lnTo>
                  <a:lnTo>
                    <a:pt x="261721" y="400926"/>
                  </a:lnTo>
                  <a:lnTo>
                    <a:pt x="289775" y="382333"/>
                  </a:lnTo>
                  <a:lnTo>
                    <a:pt x="350850" y="325501"/>
                  </a:lnTo>
                  <a:lnTo>
                    <a:pt x="410311" y="228790"/>
                  </a:lnTo>
                  <a:lnTo>
                    <a:pt x="433539" y="90589"/>
                  </a:lnTo>
                  <a:lnTo>
                    <a:pt x="460336" y="57073"/>
                  </a:lnTo>
                  <a:lnTo>
                    <a:pt x="480148" y="30137"/>
                  </a:lnTo>
                  <a:lnTo>
                    <a:pt x="492442" y="12217"/>
                  </a:lnTo>
                  <a:lnTo>
                    <a:pt x="496747" y="5626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2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807402" y="6319570"/>
              <a:ext cx="643255" cy="221615"/>
            </a:xfrm>
            <a:custGeom>
              <a:avLst/>
              <a:gdLst/>
              <a:ahLst/>
              <a:cxnLst/>
              <a:rect l="l" t="t" r="r" b="b"/>
              <a:pathLst>
                <a:path w="643255" h="221615">
                  <a:moveTo>
                    <a:pt x="152781" y="135216"/>
                  </a:moveTo>
                  <a:lnTo>
                    <a:pt x="128739" y="135216"/>
                  </a:lnTo>
                  <a:lnTo>
                    <a:pt x="111569" y="196049"/>
                  </a:lnTo>
                  <a:lnTo>
                    <a:pt x="89573" y="135216"/>
                  </a:lnTo>
                  <a:lnTo>
                    <a:pt x="63030" y="135216"/>
                  </a:lnTo>
                  <a:lnTo>
                    <a:pt x="41211" y="196049"/>
                  </a:lnTo>
                  <a:lnTo>
                    <a:pt x="23952" y="135216"/>
                  </a:lnTo>
                  <a:lnTo>
                    <a:pt x="0" y="135216"/>
                  </a:lnTo>
                  <a:lnTo>
                    <a:pt x="28244" y="219748"/>
                  </a:lnTo>
                  <a:lnTo>
                    <a:pt x="52298" y="219748"/>
                  </a:lnTo>
                  <a:lnTo>
                    <a:pt x="76441" y="156679"/>
                  </a:lnTo>
                  <a:lnTo>
                    <a:pt x="100571" y="219748"/>
                  </a:lnTo>
                  <a:lnTo>
                    <a:pt x="124612" y="219748"/>
                  </a:lnTo>
                  <a:lnTo>
                    <a:pt x="152781" y="135216"/>
                  </a:lnTo>
                  <a:close/>
                </a:path>
                <a:path w="643255" h="221615">
                  <a:moveTo>
                    <a:pt x="221983" y="44030"/>
                  </a:moveTo>
                  <a:lnTo>
                    <a:pt x="218452" y="27076"/>
                  </a:lnTo>
                  <a:lnTo>
                    <a:pt x="211759" y="17995"/>
                  </a:lnTo>
                  <a:lnTo>
                    <a:pt x="208127" y="13055"/>
                  </a:lnTo>
                  <a:lnTo>
                    <a:pt x="198742" y="7683"/>
                  </a:lnTo>
                  <a:lnTo>
                    <a:pt x="198742" y="44030"/>
                  </a:lnTo>
                  <a:lnTo>
                    <a:pt x="196850" y="53136"/>
                  </a:lnTo>
                  <a:lnTo>
                    <a:pt x="191223" y="61531"/>
                  </a:lnTo>
                  <a:lnTo>
                    <a:pt x="181914" y="67691"/>
                  </a:lnTo>
                  <a:lnTo>
                    <a:pt x="168960" y="70078"/>
                  </a:lnTo>
                  <a:lnTo>
                    <a:pt x="156019" y="67691"/>
                  </a:lnTo>
                  <a:lnTo>
                    <a:pt x="146697" y="61531"/>
                  </a:lnTo>
                  <a:lnTo>
                    <a:pt x="141071" y="53136"/>
                  </a:lnTo>
                  <a:lnTo>
                    <a:pt x="139192" y="44030"/>
                  </a:lnTo>
                  <a:lnTo>
                    <a:pt x="141071" y="34925"/>
                  </a:lnTo>
                  <a:lnTo>
                    <a:pt x="146697" y="26543"/>
                  </a:lnTo>
                  <a:lnTo>
                    <a:pt x="156019" y="20383"/>
                  </a:lnTo>
                  <a:lnTo>
                    <a:pt x="168960" y="17995"/>
                  </a:lnTo>
                  <a:lnTo>
                    <a:pt x="181914" y="20383"/>
                  </a:lnTo>
                  <a:lnTo>
                    <a:pt x="191223" y="26543"/>
                  </a:lnTo>
                  <a:lnTo>
                    <a:pt x="196850" y="34925"/>
                  </a:lnTo>
                  <a:lnTo>
                    <a:pt x="198742" y="44030"/>
                  </a:lnTo>
                  <a:lnTo>
                    <a:pt x="198742" y="7683"/>
                  </a:lnTo>
                  <a:lnTo>
                    <a:pt x="191465" y="3517"/>
                  </a:lnTo>
                  <a:lnTo>
                    <a:pt x="168871" y="0"/>
                  </a:lnTo>
                  <a:lnTo>
                    <a:pt x="146278" y="3517"/>
                  </a:lnTo>
                  <a:lnTo>
                    <a:pt x="129616" y="13055"/>
                  </a:lnTo>
                  <a:lnTo>
                    <a:pt x="119303" y="27076"/>
                  </a:lnTo>
                  <a:lnTo>
                    <a:pt x="115773" y="44030"/>
                  </a:lnTo>
                  <a:lnTo>
                    <a:pt x="119303" y="60985"/>
                  </a:lnTo>
                  <a:lnTo>
                    <a:pt x="125958" y="70078"/>
                  </a:lnTo>
                  <a:lnTo>
                    <a:pt x="129603" y="75006"/>
                  </a:lnTo>
                  <a:lnTo>
                    <a:pt x="146291" y="84556"/>
                  </a:lnTo>
                  <a:lnTo>
                    <a:pt x="168871" y="88074"/>
                  </a:lnTo>
                  <a:lnTo>
                    <a:pt x="191541" y="84556"/>
                  </a:lnTo>
                  <a:lnTo>
                    <a:pt x="208203" y="75006"/>
                  </a:lnTo>
                  <a:lnTo>
                    <a:pt x="211810" y="70078"/>
                  </a:lnTo>
                  <a:lnTo>
                    <a:pt x="218478" y="60985"/>
                  </a:lnTo>
                  <a:lnTo>
                    <a:pt x="221983" y="44030"/>
                  </a:lnTo>
                  <a:close/>
                </a:path>
                <a:path w="643255" h="221615">
                  <a:moveTo>
                    <a:pt x="251917" y="219748"/>
                  </a:moveTo>
                  <a:lnTo>
                    <a:pt x="243878" y="203314"/>
                  </a:lnTo>
                  <a:lnTo>
                    <a:pt x="234683" y="184543"/>
                  </a:lnTo>
                  <a:lnTo>
                    <a:pt x="222135" y="158927"/>
                  </a:lnTo>
                  <a:lnTo>
                    <a:pt x="212585" y="139420"/>
                  </a:lnTo>
                  <a:lnTo>
                    <a:pt x="212585" y="184543"/>
                  </a:lnTo>
                  <a:lnTo>
                    <a:pt x="186029" y="184543"/>
                  </a:lnTo>
                  <a:lnTo>
                    <a:pt x="199263" y="158927"/>
                  </a:lnTo>
                  <a:lnTo>
                    <a:pt x="212585" y="184543"/>
                  </a:lnTo>
                  <a:lnTo>
                    <a:pt x="212585" y="139420"/>
                  </a:lnTo>
                  <a:lnTo>
                    <a:pt x="210527" y="135216"/>
                  </a:lnTo>
                  <a:lnTo>
                    <a:pt x="188188" y="135216"/>
                  </a:lnTo>
                  <a:lnTo>
                    <a:pt x="146710" y="219748"/>
                  </a:lnTo>
                  <a:lnTo>
                    <a:pt x="170472" y="219748"/>
                  </a:lnTo>
                  <a:lnTo>
                    <a:pt x="179235" y="203314"/>
                  </a:lnTo>
                  <a:lnTo>
                    <a:pt x="219570" y="203314"/>
                  </a:lnTo>
                  <a:lnTo>
                    <a:pt x="228142" y="219748"/>
                  </a:lnTo>
                  <a:lnTo>
                    <a:pt x="251917" y="219748"/>
                  </a:lnTo>
                  <a:close/>
                </a:path>
                <a:path w="643255" h="221615">
                  <a:moveTo>
                    <a:pt x="340880" y="198983"/>
                  </a:moveTo>
                  <a:lnTo>
                    <a:pt x="288747" y="198983"/>
                  </a:lnTo>
                  <a:lnTo>
                    <a:pt x="288747" y="135216"/>
                  </a:lnTo>
                  <a:lnTo>
                    <a:pt x="267398" y="135216"/>
                  </a:lnTo>
                  <a:lnTo>
                    <a:pt x="267398" y="219748"/>
                  </a:lnTo>
                  <a:lnTo>
                    <a:pt x="340880" y="219748"/>
                  </a:lnTo>
                  <a:lnTo>
                    <a:pt x="340880" y="198983"/>
                  </a:lnTo>
                  <a:close/>
                </a:path>
                <a:path w="643255" h="221615">
                  <a:moveTo>
                    <a:pt x="341401" y="36855"/>
                  </a:moveTo>
                  <a:lnTo>
                    <a:pt x="336816" y="23241"/>
                  </a:lnTo>
                  <a:lnTo>
                    <a:pt x="326618" y="11442"/>
                  </a:lnTo>
                  <a:lnTo>
                    <a:pt x="311111" y="3136"/>
                  </a:lnTo>
                  <a:lnTo>
                    <a:pt x="290639" y="0"/>
                  </a:lnTo>
                  <a:lnTo>
                    <a:pt x="268528" y="3441"/>
                  </a:lnTo>
                  <a:lnTo>
                    <a:pt x="252069" y="12928"/>
                  </a:lnTo>
                  <a:lnTo>
                    <a:pt x="241795" y="27152"/>
                  </a:lnTo>
                  <a:lnTo>
                    <a:pt x="238252" y="44805"/>
                  </a:lnTo>
                  <a:lnTo>
                    <a:pt x="238150" y="44983"/>
                  </a:lnTo>
                  <a:lnTo>
                    <a:pt x="241452" y="61595"/>
                  </a:lnTo>
                  <a:lnTo>
                    <a:pt x="251269" y="75374"/>
                  </a:lnTo>
                  <a:lnTo>
                    <a:pt x="267500" y="84772"/>
                  </a:lnTo>
                  <a:lnTo>
                    <a:pt x="290004" y="88252"/>
                  </a:lnTo>
                  <a:lnTo>
                    <a:pt x="310769" y="85166"/>
                  </a:lnTo>
                  <a:lnTo>
                    <a:pt x="326402" y="76962"/>
                  </a:lnTo>
                  <a:lnTo>
                    <a:pt x="336689" y="65176"/>
                  </a:lnTo>
                  <a:lnTo>
                    <a:pt x="341401" y="51384"/>
                  </a:lnTo>
                  <a:lnTo>
                    <a:pt x="318427" y="51384"/>
                  </a:lnTo>
                  <a:lnTo>
                    <a:pt x="315264" y="58077"/>
                  </a:lnTo>
                  <a:lnTo>
                    <a:pt x="309435" y="64109"/>
                  </a:lnTo>
                  <a:lnTo>
                    <a:pt x="300977" y="68478"/>
                  </a:lnTo>
                  <a:lnTo>
                    <a:pt x="289915" y="70154"/>
                  </a:lnTo>
                  <a:lnTo>
                    <a:pt x="277571" y="68033"/>
                  </a:lnTo>
                  <a:lnTo>
                    <a:pt x="268605" y="62344"/>
                  </a:lnTo>
                  <a:lnTo>
                    <a:pt x="263156" y="54063"/>
                  </a:lnTo>
                  <a:lnTo>
                    <a:pt x="261302" y="44208"/>
                  </a:lnTo>
                  <a:lnTo>
                    <a:pt x="263131" y="34315"/>
                  </a:lnTo>
                  <a:lnTo>
                    <a:pt x="268541" y="25984"/>
                  </a:lnTo>
                  <a:lnTo>
                    <a:pt x="277495" y="20218"/>
                  </a:lnTo>
                  <a:lnTo>
                    <a:pt x="289915" y="18072"/>
                  </a:lnTo>
                  <a:lnTo>
                    <a:pt x="300812" y="19697"/>
                  </a:lnTo>
                  <a:lnTo>
                    <a:pt x="309270" y="23964"/>
                  </a:lnTo>
                  <a:lnTo>
                    <a:pt x="315188" y="29972"/>
                  </a:lnTo>
                  <a:lnTo>
                    <a:pt x="318427" y="36855"/>
                  </a:lnTo>
                  <a:lnTo>
                    <a:pt x="341401" y="36855"/>
                  </a:lnTo>
                  <a:close/>
                </a:path>
                <a:path w="643255" h="221615">
                  <a:moveTo>
                    <a:pt x="429729" y="219748"/>
                  </a:moveTo>
                  <a:lnTo>
                    <a:pt x="429641" y="198983"/>
                  </a:lnTo>
                  <a:lnTo>
                    <a:pt x="377609" y="198983"/>
                  </a:lnTo>
                  <a:lnTo>
                    <a:pt x="377609" y="135216"/>
                  </a:lnTo>
                  <a:lnTo>
                    <a:pt x="356247" y="135216"/>
                  </a:lnTo>
                  <a:lnTo>
                    <a:pt x="356247" y="219748"/>
                  </a:lnTo>
                  <a:lnTo>
                    <a:pt x="429729" y="219748"/>
                  </a:lnTo>
                  <a:close/>
                </a:path>
                <a:path w="643255" h="221615">
                  <a:moveTo>
                    <a:pt x="442341" y="86245"/>
                  </a:moveTo>
                  <a:lnTo>
                    <a:pt x="398081" y="43522"/>
                  </a:lnTo>
                  <a:lnTo>
                    <a:pt x="439928" y="1727"/>
                  </a:lnTo>
                  <a:lnTo>
                    <a:pt x="413461" y="1727"/>
                  </a:lnTo>
                  <a:lnTo>
                    <a:pt x="380123" y="36245"/>
                  </a:lnTo>
                  <a:lnTo>
                    <a:pt x="380123" y="1727"/>
                  </a:lnTo>
                  <a:lnTo>
                    <a:pt x="358495" y="1727"/>
                  </a:lnTo>
                  <a:lnTo>
                    <a:pt x="358495" y="86245"/>
                  </a:lnTo>
                  <a:lnTo>
                    <a:pt x="380123" y="86245"/>
                  </a:lnTo>
                  <a:lnTo>
                    <a:pt x="380123" y="50876"/>
                  </a:lnTo>
                  <a:lnTo>
                    <a:pt x="415874" y="86245"/>
                  </a:lnTo>
                  <a:lnTo>
                    <a:pt x="442341" y="86245"/>
                  </a:lnTo>
                  <a:close/>
                </a:path>
                <a:path w="643255" h="221615">
                  <a:moveTo>
                    <a:pt x="536295" y="65405"/>
                  </a:moveTo>
                  <a:lnTo>
                    <a:pt x="480517" y="65405"/>
                  </a:lnTo>
                  <a:lnTo>
                    <a:pt x="480517" y="53035"/>
                  </a:lnTo>
                  <a:lnTo>
                    <a:pt x="529323" y="53035"/>
                  </a:lnTo>
                  <a:lnTo>
                    <a:pt x="529323" y="34264"/>
                  </a:lnTo>
                  <a:lnTo>
                    <a:pt x="480517" y="34264"/>
                  </a:lnTo>
                  <a:lnTo>
                    <a:pt x="480517" y="22491"/>
                  </a:lnTo>
                  <a:lnTo>
                    <a:pt x="533971" y="22491"/>
                  </a:lnTo>
                  <a:lnTo>
                    <a:pt x="533971" y="1727"/>
                  </a:lnTo>
                  <a:lnTo>
                    <a:pt x="459143" y="1727"/>
                  </a:lnTo>
                  <a:lnTo>
                    <a:pt x="459143" y="86245"/>
                  </a:lnTo>
                  <a:lnTo>
                    <a:pt x="536295" y="86245"/>
                  </a:lnTo>
                  <a:lnTo>
                    <a:pt x="536295" y="65405"/>
                  </a:lnTo>
                  <a:close/>
                </a:path>
                <a:path w="643255" h="221615">
                  <a:moveTo>
                    <a:pt x="542823" y="177520"/>
                  </a:moveTo>
                  <a:lnTo>
                    <a:pt x="539292" y="160566"/>
                  </a:lnTo>
                  <a:lnTo>
                    <a:pt x="532599" y="151485"/>
                  </a:lnTo>
                  <a:lnTo>
                    <a:pt x="528980" y="146558"/>
                  </a:lnTo>
                  <a:lnTo>
                    <a:pt x="519493" y="141135"/>
                  </a:lnTo>
                  <a:lnTo>
                    <a:pt x="519493" y="177520"/>
                  </a:lnTo>
                  <a:lnTo>
                    <a:pt x="517601" y="186639"/>
                  </a:lnTo>
                  <a:lnTo>
                    <a:pt x="511975" y="195033"/>
                  </a:lnTo>
                  <a:lnTo>
                    <a:pt x="502666" y="201180"/>
                  </a:lnTo>
                  <a:lnTo>
                    <a:pt x="489724" y="203568"/>
                  </a:lnTo>
                  <a:lnTo>
                    <a:pt x="476770" y="201180"/>
                  </a:lnTo>
                  <a:lnTo>
                    <a:pt x="467461" y="195033"/>
                  </a:lnTo>
                  <a:lnTo>
                    <a:pt x="461835" y="186639"/>
                  </a:lnTo>
                  <a:lnTo>
                    <a:pt x="459943" y="177520"/>
                  </a:lnTo>
                  <a:lnTo>
                    <a:pt x="461835" y="168427"/>
                  </a:lnTo>
                  <a:lnTo>
                    <a:pt x="467461" y="160032"/>
                  </a:lnTo>
                  <a:lnTo>
                    <a:pt x="476770" y="153873"/>
                  </a:lnTo>
                  <a:lnTo>
                    <a:pt x="489724" y="151485"/>
                  </a:lnTo>
                  <a:lnTo>
                    <a:pt x="502666" y="153873"/>
                  </a:lnTo>
                  <a:lnTo>
                    <a:pt x="511975" y="160032"/>
                  </a:lnTo>
                  <a:lnTo>
                    <a:pt x="517601" y="168427"/>
                  </a:lnTo>
                  <a:lnTo>
                    <a:pt x="519493" y="177520"/>
                  </a:lnTo>
                  <a:lnTo>
                    <a:pt x="519493" y="141135"/>
                  </a:lnTo>
                  <a:lnTo>
                    <a:pt x="512305" y="137020"/>
                  </a:lnTo>
                  <a:lnTo>
                    <a:pt x="489724" y="133489"/>
                  </a:lnTo>
                  <a:lnTo>
                    <a:pt x="467131" y="137020"/>
                  </a:lnTo>
                  <a:lnTo>
                    <a:pt x="450469" y="146558"/>
                  </a:lnTo>
                  <a:lnTo>
                    <a:pt x="440156" y="160566"/>
                  </a:lnTo>
                  <a:lnTo>
                    <a:pt x="436626" y="177520"/>
                  </a:lnTo>
                  <a:lnTo>
                    <a:pt x="440156" y="194487"/>
                  </a:lnTo>
                  <a:lnTo>
                    <a:pt x="446811" y="203568"/>
                  </a:lnTo>
                  <a:lnTo>
                    <a:pt x="450456" y="208508"/>
                  </a:lnTo>
                  <a:lnTo>
                    <a:pt x="467144" y="218046"/>
                  </a:lnTo>
                  <a:lnTo>
                    <a:pt x="489724" y="221564"/>
                  </a:lnTo>
                  <a:lnTo>
                    <a:pt x="512381" y="218046"/>
                  </a:lnTo>
                  <a:lnTo>
                    <a:pt x="529043" y="208508"/>
                  </a:lnTo>
                  <a:lnTo>
                    <a:pt x="532650" y="203568"/>
                  </a:lnTo>
                  <a:lnTo>
                    <a:pt x="539318" y="194487"/>
                  </a:lnTo>
                  <a:lnTo>
                    <a:pt x="542823" y="177520"/>
                  </a:lnTo>
                  <a:close/>
                </a:path>
                <a:path w="643255" h="221615">
                  <a:moveTo>
                    <a:pt x="642886" y="1727"/>
                  </a:moveTo>
                  <a:lnTo>
                    <a:pt x="618756" y="1727"/>
                  </a:lnTo>
                  <a:lnTo>
                    <a:pt x="595655" y="38227"/>
                  </a:lnTo>
                  <a:lnTo>
                    <a:pt x="572592" y="1727"/>
                  </a:lnTo>
                  <a:lnTo>
                    <a:pt x="548462" y="1727"/>
                  </a:lnTo>
                  <a:lnTo>
                    <a:pt x="584758" y="56667"/>
                  </a:lnTo>
                  <a:lnTo>
                    <a:pt x="584758" y="86245"/>
                  </a:lnTo>
                  <a:lnTo>
                    <a:pt x="606501" y="86245"/>
                  </a:lnTo>
                  <a:lnTo>
                    <a:pt x="606501" y="56667"/>
                  </a:lnTo>
                  <a:lnTo>
                    <a:pt x="642886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7"/>
              <a:ext cx="86581" cy="8452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7"/>
              <a:ext cx="77193" cy="8452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918705" y="6586473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61937" y="197167"/>
            <a:ext cx="3601085" cy="1866264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 marR="5080">
              <a:lnSpc>
                <a:spcPts val="6840"/>
              </a:lnSpc>
              <a:spcBef>
                <a:spcPts val="1010"/>
              </a:spcBef>
            </a:pPr>
            <a:r>
              <a:rPr spc="-340" dirty="0">
                <a:solidFill>
                  <a:srgbClr val="E40000"/>
                </a:solidFill>
              </a:rPr>
              <a:t>Staff</a:t>
            </a:r>
            <a:r>
              <a:rPr spc="-505" dirty="0">
                <a:solidFill>
                  <a:srgbClr val="E40000"/>
                </a:solidFill>
              </a:rPr>
              <a:t> </a:t>
            </a:r>
            <a:r>
              <a:rPr spc="-375" dirty="0">
                <a:solidFill>
                  <a:srgbClr val="E40000"/>
                </a:solidFill>
              </a:rPr>
              <a:t>sportif </a:t>
            </a:r>
            <a:r>
              <a:rPr spc="-575" dirty="0">
                <a:solidFill>
                  <a:srgbClr val="E40000"/>
                </a:solidFill>
              </a:rPr>
              <a:t>Formation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17" name="object 17"/>
          <p:cNvSpPr txBox="1"/>
          <p:nvPr/>
        </p:nvSpPr>
        <p:spPr>
          <a:xfrm>
            <a:off x="4523994" y="320103"/>
            <a:ext cx="14325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solidFill>
                  <a:srgbClr val="FBDB04"/>
                </a:solidFill>
                <a:latin typeface="Trebuchet MS"/>
                <a:cs typeface="Trebuchet MS"/>
              </a:rPr>
              <a:t>En</a:t>
            </a:r>
            <a:r>
              <a:rPr sz="2400" b="1" spc="-229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2400" b="1" spc="-55" dirty="0">
                <a:solidFill>
                  <a:srgbClr val="FBDB04"/>
                </a:solidFill>
                <a:latin typeface="Trebuchet MS"/>
                <a:cs typeface="Trebuchet MS"/>
              </a:rPr>
              <a:t>interne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23994" y="796861"/>
            <a:ext cx="4634230" cy="13493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Programme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annuel</a:t>
            </a:r>
            <a:r>
              <a:rPr sz="14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90" dirty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sz="1400" spc="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Périodique</a:t>
            </a:r>
            <a:endParaRPr sz="14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1250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Politique</a:t>
            </a:r>
            <a:r>
              <a:rPr sz="1400" spc="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sportive</a:t>
            </a:r>
            <a:endParaRPr sz="14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1250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Arbitrage</a:t>
            </a:r>
            <a:endParaRPr sz="14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1170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Outils</a:t>
            </a:r>
            <a:r>
              <a:rPr sz="14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Verdana"/>
                <a:cs typeface="Verdana"/>
              </a:rPr>
              <a:t>utilisés</a:t>
            </a:r>
            <a:r>
              <a:rPr sz="14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80" dirty="0">
                <a:solidFill>
                  <a:srgbClr val="FFFFFF"/>
                </a:solidFill>
                <a:latin typeface="Verdana"/>
                <a:cs typeface="Verdana"/>
              </a:rPr>
              <a:t>(sites,</a:t>
            </a:r>
            <a:r>
              <a:rPr sz="14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programmes</a:t>
            </a:r>
            <a:r>
              <a:rPr sz="14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informatiques)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23994" y="2321780"/>
            <a:ext cx="7436484" cy="3500754"/>
          </a:xfrm>
          <a:prstGeom prst="rect">
            <a:avLst/>
          </a:prstGeom>
        </p:spPr>
        <p:txBody>
          <a:bodyPr vert="horz" wrap="square" lIns="0" tIns="2146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9"/>
              </a:spcBef>
            </a:pPr>
            <a:r>
              <a:rPr sz="2400" b="1" spc="-30" dirty="0">
                <a:solidFill>
                  <a:srgbClr val="FBDB04"/>
                </a:solidFill>
                <a:latin typeface="Trebuchet MS"/>
                <a:cs typeface="Trebuchet MS"/>
              </a:rPr>
              <a:t>En</a:t>
            </a:r>
            <a:r>
              <a:rPr sz="2400" b="1" spc="-229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2400" b="1" spc="-10" dirty="0">
                <a:solidFill>
                  <a:srgbClr val="FBDB04"/>
                </a:solidFill>
                <a:latin typeface="Trebuchet MS"/>
                <a:cs typeface="Trebuchet MS"/>
              </a:rPr>
              <a:t>externe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69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80" dirty="0">
                <a:solidFill>
                  <a:srgbClr val="FFFFFF"/>
                </a:solidFill>
                <a:latin typeface="Verdana"/>
                <a:cs typeface="Verdana"/>
              </a:rPr>
              <a:t>LFH</a:t>
            </a:r>
            <a:r>
              <a:rPr sz="14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90" dirty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sz="140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ADEPS</a:t>
            </a:r>
            <a:r>
              <a:rPr sz="14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(Diplômes</a:t>
            </a:r>
            <a:r>
              <a:rPr sz="14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reconnus)</a:t>
            </a:r>
            <a:endParaRPr sz="14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1250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Intervenant</a:t>
            </a:r>
            <a:r>
              <a:rPr sz="14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35" dirty="0">
                <a:solidFill>
                  <a:srgbClr val="FFFFFF"/>
                </a:solidFill>
                <a:latin typeface="Verdana"/>
                <a:cs typeface="Verdana"/>
              </a:rPr>
              <a:t>extérieurs</a:t>
            </a:r>
            <a:r>
              <a:rPr sz="14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Verdana"/>
                <a:cs typeface="Verdana"/>
              </a:rPr>
              <a:t>(coaching,</a:t>
            </a:r>
            <a:r>
              <a:rPr sz="14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hygiene</a:t>
            </a:r>
            <a:r>
              <a:rPr sz="14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4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90" dirty="0">
                <a:solidFill>
                  <a:srgbClr val="FFFFFF"/>
                </a:solidFill>
                <a:latin typeface="Verdana"/>
                <a:cs typeface="Verdana"/>
              </a:rPr>
              <a:t>vie,</a:t>
            </a:r>
            <a:r>
              <a:rPr sz="14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santé)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425"/>
              </a:spcBef>
              <a:buFont typeface="Arial MT"/>
              <a:buChar char="•"/>
            </a:pP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300" b="1" spc="-10" dirty="0">
                <a:solidFill>
                  <a:srgbClr val="FBDB04"/>
                </a:solidFill>
                <a:latin typeface="Trebuchet MS"/>
                <a:cs typeface="Trebuchet MS"/>
              </a:rPr>
              <a:t>Admin</a:t>
            </a:r>
            <a:endParaRPr sz="23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Application</a:t>
            </a:r>
            <a:r>
              <a:rPr sz="1550" spc="3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35" dirty="0">
                <a:solidFill>
                  <a:srgbClr val="FFFFFF"/>
                </a:solidFill>
                <a:latin typeface="Verdana"/>
                <a:cs typeface="Verdana"/>
              </a:rPr>
              <a:t>HockeyBe</a:t>
            </a:r>
            <a:endParaRPr sz="1550">
              <a:latin typeface="Verdana"/>
              <a:cs typeface="Verdana"/>
            </a:endParaRPr>
          </a:p>
          <a:p>
            <a:pPr marL="355600" marR="55244" indent="-343535">
              <a:lnSpc>
                <a:spcPct val="153500"/>
              </a:lnSpc>
              <a:spcBef>
                <a:spcPts val="7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spc="60" dirty="0">
                <a:solidFill>
                  <a:srgbClr val="FFFFFF"/>
                </a:solidFill>
                <a:latin typeface="Verdana"/>
                <a:cs typeface="Verdana"/>
              </a:rPr>
              <a:t>Fonctionnement</a:t>
            </a:r>
            <a:r>
              <a:rPr sz="155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des</a:t>
            </a:r>
            <a:r>
              <a:rPr sz="15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sites</a:t>
            </a:r>
            <a:r>
              <a:rPr sz="155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internets</a:t>
            </a:r>
            <a:r>
              <a:rPr sz="15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(site</a:t>
            </a:r>
            <a:r>
              <a:rPr sz="155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75" dirty="0">
                <a:solidFill>
                  <a:srgbClr val="FFFFFF"/>
                </a:solidFill>
                <a:latin typeface="Verdana"/>
                <a:cs typeface="Verdana"/>
              </a:rPr>
              <a:t>du</a:t>
            </a:r>
            <a:r>
              <a:rPr sz="155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club,</a:t>
            </a:r>
            <a:r>
              <a:rPr sz="155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hockey.be,</a:t>
            </a:r>
            <a:r>
              <a:rPr sz="155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Sportlink,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outil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550" spc="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gestion</a:t>
            </a:r>
            <a:r>
              <a:rPr sz="1550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clubs..)</a:t>
            </a:r>
            <a:endParaRPr sz="155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Outils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550" spc="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50" dirty="0">
                <a:solidFill>
                  <a:srgbClr val="FFFFFF"/>
                </a:solidFill>
                <a:latin typeface="Verdana"/>
                <a:cs typeface="Verdana"/>
              </a:rPr>
              <a:t>communications</a:t>
            </a:r>
            <a:r>
              <a:rPr sz="155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55" dirty="0">
                <a:solidFill>
                  <a:srgbClr val="FFFFFF"/>
                </a:solidFill>
                <a:latin typeface="Verdana"/>
                <a:cs typeface="Verdana"/>
              </a:rPr>
              <a:t>(Mail,</a:t>
            </a:r>
            <a:r>
              <a:rPr sz="1550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Whastapp,</a:t>
            </a:r>
            <a:r>
              <a:rPr sz="155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outils</a:t>
            </a:r>
            <a:r>
              <a:rPr sz="155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550" spc="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gestion</a:t>
            </a:r>
            <a:r>
              <a:rPr sz="155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55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50" spc="-10" dirty="0">
                <a:solidFill>
                  <a:srgbClr val="FFFFFF"/>
                </a:solidFill>
                <a:latin typeface="Verdana"/>
                <a:cs typeface="Verdana"/>
              </a:rPr>
              <a:t>clubs)</a:t>
            </a:r>
            <a:endParaRPr sz="15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7" name="object 7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35"/>
              </a:spcBef>
            </a:pPr>
            <a:r>
              <a:rPr spc="-385" dirty="0"/>
              <a:t>Politique</a:t>
            </a:r>
            <a:r>
              <a:rPr spc="-509" dirty="0"/>
              <a:t> </a:t>
            </a:r>
            <a:r>
              <a:rPr spc="-484" dirty="0"/>
              <a:t>Sportive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374332" y="1409699"/>
            <a:ext cx="324485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204" dirty="0">
                <a:latin typeface="Tahoma"/>
                <a:cs typeface="Tahoma"/>
              </a:rPr>
              <a:t>Quelle</a:t>
            </a:r>
            <a:r>
              <a:rPr sz="2400" spc="-250" dirty="0">
                <a:latin typeface="Tahoma"/>
                <a:cs typeface="Tahoma"/>
              </a:rPr>
              <a:t> </a:t>
            </a:r>
            <a:r>
              <a:rPr sz="2400" spc="-170" dirty="0">
                <a:latin typeface="Tahoma"/>
                <a:cs typeface="Tahoma"/>
              </a:rPr>
              <a:t>vision</a:t>
            </a:r>
            <a:r>
              <a:rPr sz="2400" spc="-185" dirty="0">
                <a:latin typeface="Tahoma"/>
                <a:cs typeface="Tahoma"/>
              </a:rPr>
              <a:t> </a:t>
            </a:r>
            <a:r>
              <a:rPr sz="2400" spc="-195" dirty="0">
                <a:latin typeface="Tahoma"/>
                <a:cs typeface="Tahoma"/>
              </a:rPr>
              <a:t>mettre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260" dirty="0">
                <a:latin typeface="Tahoma"/>
                <a:cs typeface="Tahoma"/>
              </a:rPr>
              <a:t>en</a:t>
            </a:r>
            <a:r>
              <a:rPr sz="2400" spc="-229" dirty="0">
                <a:latin typeface="Tahoma"/>
                <a:cs typeface="Tahoma"/>
              </a:rPr>
              <a:t> </a:t>
            </a:r>
            <a:r>
              <a:rPr sz="2400" spc="-135" dirty="0">
                <a:latin typeface="Tahoma"/>
                <a:cs typeface="Tahoma"/>
              </a:rPr>
              <a:t>place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0" y="2438400"/>
            <a:ext cx="12192000" cy="3695700"/>
            <a:chOff x="0" y="2438400"/>
            <a:chExt cx="12192000" cy="3695700"/>
          </a:xfrm>
        </p:grpSpPr>
        <p:sp>
          <p:nvSpPr>
            <p:cNvPr id="17" name="object 17"/>
            <p:cNvSpPr/>
            <p:nvPr/>
          </p:nvSpPr>
          <p:spPr>
            <a:xfrm>
              <a:off x="0" y="2447925"/>
              <a:ext cx="12192000" cy="3676650"/>
            </a:xfrm>
            <a:custGeom>
              <a:avLst/>
              <a:gdLst/>
              <a:ahLst/>
              <a:cxnLst/>
              <a:rect l="l" t="t" r="r" b="b"/>
              <a:pathLst>
                <a:path w="12192000" h="3676650">
                  <a:moveTo>
                    <a:pt x="0" y="0"/>
                  </a:moveTo>
                  <a:lnTo>
                    <a:pt x="0" y="3676650"/>
                  </a:lnTo>
                  <a:lnTo>
                    <a:pt x="12192000" y="3676650"/>
                  </a:lnTo>
                  <a:lnTo>
                    <a:pt x="12192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0" y="2438399"/>
              <a:ext cx="12192000" cy="3695700"/>
            </a:xfrm>
            <a:custGeom>
              <a:avLst/>
              <a:gdLst/>
              <a:ahLst/>
              <a:cxnLst/>
              <a:rect l="l" t="t" r="r" b="b"/>
              <a:pathLst>
                <a:path w="12192000" h="3695700">
                  <a:moveTo>
                    <a:pt x="12192000" y="3676650"/>
                  </a:moveTo>
                  <a:lnTo>
                    <a:pt x="0" y="3676650"/>
                  </a:lnTo>
                  <a:lnTo>
                    <a:pt x="0" y="3695700"/>
                  </a:lnTo>
                  <a:lnTo>
                    <a:pt x="12192000" y="3695700"/>
                  </a:lnTo>
                  <a:lnTo>
                    <a:pt x="12192000" y="3676650"/>
                  </a:lnTo>
                  <a:close/>
                </a:path>
                <a:path w="12192000" h="369570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6417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79717" y="2723925"/>
            <a:ext cx="2093595" cy="1872614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2400" spc="-50" dirty="0">
                <a:solidFill>
                  <a:srgbClr val="F8CF2C"/>
                </a:solidFill>
                <a:latin typeface="Trebuchet MS"/>
                <a:cs typeface="Trebuchet MS"/>
              </a:rPr>
              <a:t>Définie</a:t>
            </a:r>
            <a:r>
              <a:rPr sz="2400" spc="-23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60" dirty="0">
                <a:solidFill>
                  <a:srgbClr val="F8CF2C"/>
                </a:solidFill>
                <a:latin typeface="Trebuchet MS"/>
                <a:cs typeface="Trebuchet MS"/>
              </a:rPr>
              <a:t>par</a:t>
            </a:r>
            <a:r>
              <a:rPr sz="2400" spc="-21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40" dirty="0">
                <a:solidFill>
                  <a:srgbClr val="F8CF2C"/>
                </a:solidFill>
                <a:latin typeface="Trebuchet MS"/>
                <a:cs typeface="Trebuchet MS"/>
              </a:rPr>
              <a:t>qui?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70" dirty="0">
                <a:solidFill>
                  <a:srgbClr val="FFFFFF"/>
                </a:solidFill>
                <a:latin typeface="Verdana"/>
                <a:cs typeface="Verdana"/>
              </a:rPr>
              <a:t>EJ</a:t>
            </a:r>
            <a:endParaRPr sz="21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-25" dirty="0">
                <a:solidFill>
                  <a:srgbClr val="FFFFFF"/>
                </a:solidFill>
                <a:latin typeface="Verdana"/>
                <a:cs typeface="Verdana"/>
              </a:rPr>
              <a:t>DS</a:t>
            </a:r>
            <a:endParaRPr sz="21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Comité</a:t>
            </a:r>
            <a:endParaRPr sz="21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Collégialité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0" name="object 20"/>
          <p:cNvSpPr txBox="1"/>
          <p:nvPr/>
        </p:nvSpPr>
        <p:spPr>
          <a:xfrm>
            <a:off x="2620645" y="2740977"/>
            <a:ext cx="28352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8CF2C"/>
                </a:solidFill>
                <a:latin typeface="Trebuchet MS"/>
                <a:cs typeface="Trebuchet MS"/>
              </a:rPr>
              <a:t>Quelles</a:t>
            </a:r>
            <a:r>
              <a:rPr sz="2400" spc="-20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F8CF2C"/>
                </a:solidFill>
                <a:latin typeface="Trebuchet MS"/>
                <a:cs typeface="Trebuchet MS"/>
              </a:rPr>
              <a:t>possibilités</a:t>
            </a:r>
            <a:r>
              <a:rPr sz="2400" spc="-15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260" dirty="0">
                <a:solidFill>
                  <a:srgbClr val="F8CF2C"/>
                </a:solidFill>
                <a:latin typeface="Trebuchet MS"/>
                <a:cs typeface="Trebuchet MS"/>
              </a:rPr>
              <a:t>?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20645" y="3080702"/>
            <a:ext cx="2597150" cy="2610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85420" indent="-343535">
              <a:lnSpc>
                <a:spcPct val="116199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-35" dirty="0">
                <a:solidFill>
                  <a:srgbClr val="FFFDE6"/>
                </a:solidFill>
                <a:latin typeface="Verdana"/>
                <a:cs typeface="Verdana"/>
              </a:rPr>
              <a:t>Loisir</a:t>
            </a:r>
            <a:r>
              <a:rPr sz="2100" spc="-1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50" dirty="0">
                <a:solidFill>
                  <a:srgbClr val="FFFDE6"/>
                </a:solidFill>
                <a:latin typeface="Verdana"/>
                <a:cs typeface="Verdana"/>
              </a:rPr>
              <a:t>et/ou</a:t>
            </a:r>
            <a:r>
              <a:rPr sz="2100" spc="-1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25" dirty="0">
                <a:solidFill>
                  <a:srgbClr val="FFFDE6"/>
                </a:solidFill>
                <a:latin typeface="Verdana"/>
                <a:cs typeface="Verdana"/>
              </a:rPr>
              <a:t>top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hockey?</a:t>
            </a:r>
            <a:r>
              <a:rPr sz="2100" spc="-1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Mixte?</a:t>
            </a:r>
            <a:endParaRPr sz="21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Liens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équipes</a:t>
            </a:r>
            <a:endParaRPr sz="21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330"/>
              </a:spcBef>
            </a:pP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fanions?</a:t>
            </a:r>
            <a:endParaRPr sz="2100">
              <a:latin typeface="Verdana"/>
              <a:cs typeface="Verdana"/>
            </a:endParaRPr>
          </a:p>
          <a:p>
            <a:pPr marL="355600" marR="374015" indent="-343535">
              <a:lnSpc>
                <a:spcPct val="116300"/>
              </a:lnSpc>
              <a:buFont typeface="Arial MT"/>
              <a:buChar char="•"/>
              <a:tabLst>
                <a:tab pos="355600" algn="l"/>
              </a:tabLst>
            </a:pP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Liens Begold/Fede?</a:t>
            </a:r>
            <a:endParaRPr sz="21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Outdoor/indoor?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990209" y="2770124"/>
            <a:ext cx="1861185" cy="10331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solidFill>
                  <a:srgbClr val="F8CF2C"/>
                </a:solidFill>
                <a:latin typeface="Trebuchet MS"/>
                <a:cs typeface="Trebuchet MS"/>
              </a:rPr>
              <a:t>Qui</a:t>
            </a:r>
            <a:r>
              <a:rPr sz="2400" spc="-21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70" dirty="0">
                <a:solidFill>
                  <a:srgbClr val="F8CF2C"/>
                </a:solidFill>
                <a:latin typeface="Trebuchet MS"/>
                <a:cs typeface="Trebuchet MS"/>
              </a:rPr>
              <a:t>l’applique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Entraineurs, coachs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55990" y="2710414"/>
            <a:ext cx="3364229" cy="2647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F8CF2C"/>
                </a:solidFill>
                <a:latin typeface="Trebuchet MS"/>
                <a:cs typeface="Trebuchet MS"/>
              </a:rPr>
              <a:t>Qui</a:t>
            </a:r>
            <a:r>
              <a:rPr sz="2400" spc="-17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F8CF2C"/>
                </a:solidFill>
                <a:latin typeface="Trebuchet MS"/>
                <a:cs typeface="Trebuchet MS"/>
              </a:rPr>
              <a:t>vérifie</a:t>
            </a:r>
            <a:r>
              <a:rPr sz="2400" spc="-21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260" dirty="0">
                <a:solidFill>
                  <a:srgbClr val="F8CF2C"/>
                </a:solidFill>
                <a:latin typeface="Trebuchet MS"/>
                <a:cs typeface="Trebuchet MS"/>
              </a:rPr>
              <a:t>?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350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85" dirty="0">
                <a:solidFill>
                  <a:srgbClr val="FFFDE6"/>
                </a:solidFill>
                <a:latin typeface="Verdana"/>
                <a:cs typeface="Verdana"/>
              </a:rPr>
              <a:t>EJ</a:t>
            </a:r>
            <a:r>
              <a:rPr sz="2100" spc="-2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60" dirty="0">
                <a:solidFill>
                  <a:srgbClr val="FFFDE6"/>
                </a:solidFill>
                <a:latin typeface="Verdana"/>
                <a:cs typeface="Verdana"/>
              </a:rPr>
              <a:t>&amp;</a:t>
            </a:r>
            <a:r>
              <a:rPr sz="2100" spc="-23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25" dirty="0">
                <a:solidFill>
                  <a:srgbClr val="FFFDE6"/>
                </a:solidFill>
                <a:latin typeface="Verdana"/>
                <a:cs typeface="Verdana"/>
              </a:rPr>
              <a:t>DS</a:t>
            </a:r>
            <a:endParaRPr sz="21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355600" algn="l"/>
              </a:tabLst>
            </a:pPr>
            <a:r>
              <a:rPr sz="2100" spc="60" dirty="0">
                <a:solidFill>
                  <a:srgbClr val="FFFDE6"/>
                </a:solidFill>
                <a:latin typeface="Verdana"/>
                <a:cs typeface="Verdana"/>
              </a:rPr>
              <a:t>Une</a:t>
            </a:r>
            <a:r>
              <a:rPr sz="2100" spc="-1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45" dirty="0">
                <a:solidFill>
                  <a:srgbClr val="FFFDE6"/>
                </a:solidFill>
                <a:latin typeface="Verdana"/>
                <a:cs typeface="Verdana"/>
              </a:rPr>
              <a:t>fois</a:t>
            </a:r>
            <a:r>
              <a:rPr sz="2100" spc="-20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55" dirty="0">
                <a:solidFill>
                  <a:srgbClr val="FFFDE6"/>
                </a:solidFill>
                <a:latin typeface="Verdana"/>
                <a:cs typeface="Verdana"/>
              </a:rPr>
              <a:t>la</a:t>
            </a:r>
            <a:r>
              <a:rPr sz="2100" spc="-14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politique</a:t>
            </a:r>
            <a:endParaRPr sz="2100">
              <a:latin typeface="Verdana"/>
              <a:cs typeface="Verdana"/>
            </a:endParaRPr>
          </a:p>
          <a:p>
            <a:pPr marL="355600" marR="5080">
              <a:lnSpc>
                <a:spcPct val="115199"/>
              </a:lnSpc>
              <a:spcBef>
                <a:spcPts val="30"/>
              </a:spcBef>
            </a:pPr>
            <a:r>
              <a:rPr sz="2100" spc="-35" dirty="0">
                <a:solidFill>
                  <a:srgbClr val="FFFDE6"/>
                </a:solidFill>
                <a:latin typeface="Verdana"/>
                <a:cs typeface="Verdana"/>
              </a:rPr>
              <a:t>sportive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45" dirty="0">
                <a:solidFill>
                  <a:srgbClr val="FFFDE6"/>
                </a:solidFill>
                <a:latin typeface="Verdana"/>
                <a:cs typeface="Verdana"/>
              </a:rPr>
              <a:t>définie,</a:t>
            </a:r>
            <a:r>
              <a:rPr sz="2100" spc="-13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établir </a:t>
            </a:r>
            <a:r>
              <a:rPr sz="2100" spc="-35" dirty="0">
                <a:solidFill>
                  <a:srgbClr val="FFFDE6"/>
                </a:solidFill>
                <a:latin typeface="Verdana"/>
                <a:cs typeface="Verdana"/>
              </a:rPr>
              <a:t>le</a:t>
            </a:r>
            <a:r>
              <a:rPr sz="2100" spc="1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programme</a:t>
            </a:r>
            <a:r>
              <a:rPr sz="2100" spc="1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annuel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technique,</a:t>
            </a:r>
            <a:r>
              <a:rPr sz="2100" spc="-2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tactique,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physique</a:t>
            </a:r>
            <a:r>
              <a:rPr sz="2100" spc="-1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60" dirty="0">
                <a:solidFill>
                  <a:srgbClr val="FFFDE6"/>
                </a:solidFill>
                <a:latin typeface="Verdana"/>
                <a:cs typeface="Verdana"/>
              </a:rPr>
              <a:t>&amp;</a:t>
            </a:r>
            <a:r>
              <a:rPr sz="2100" spc="-1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mentale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7200" y="5716270"/>
            <a:ext cx="38068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5" dirty="0">
                <a:solidFill>
                  <a:srgbClr val="F8CF2C"/>
                </a:solidFill>
                <a:latin typeface="Trebuchet MS"/>
                <a:cs typeface="Trebuchet MS"/>
              </a:rPr>
              <a:t>Primordial</a:t>
            </a:r>
            <a:r>
              <a:rPr sz="2400" spc="-20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210" dirty="0">
                <a:solidFill>
                  <a:srgbClr val="F8CF2C"/>
                </a:solidFill>
                <a:latin typeface="Trebuchet MS"/>
                <a:cs typeface="Trebuchet MS"/>
              </a:rPr>
              <a:t>:</a:t>
            </a:r>
            <a:r>
              <a:rPr sz="2400" spc="-18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8CF2C"/>
                </a:solidFill>
                <a:latin typeface="Trebuchet MS"/>
                <a:cs typeface="Trebuchet MS"/>
              </a:rPr>
              <a:t>Donner</a:t>
            </a:r>
            <a:r>
              <a:rPr sz="2400" spc="-22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8CF2C"/>
                </a:solidFill>
                <a:latin typeface="Trebuchet MS"/>
                <a:cs typeface="Trebuchet MS"/>
              </a:rPr>
              <a:t>du</a:t>
            </a:r>
            <a:r>
              <a:rPr sz="2400" spc="-23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70" dirty="0">
                <a:solidFill>
                  <a:srgbClr val="F8CF2C"/>
                </a:solidFill>
                <a:latin typeface="Trebuchet MS"/>
                <a:cs typeface="Trebuchet MS"/>
              </a:rPr>
              <a:t>sens</a:t>
            </a:r>
            <a:r>
              <a:rPr sz="2400" spc="-21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50" dirty="0">
                <a:solidFill>
                  <a:srgbClr val="F8CF2C"/>
                </a:solidFill>
                <a:latin typeface="Trebuchet MS"/>
                <a:cs typeface="Trebuchet MS"/>
              </a:rPr>
              <a:t>!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2" name="object 12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90" dirty="0"/>
              <a:t>Politique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74332" y="1409699"/>
            <a:ext cx="324485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204" dirty="0">
                <a:latin typeface="Tahoma"/>
                <a:cs typeface="Tahoma"/>
              </a:rPr>
              <a:t>Quelle</a:t>
            </a:r>
            <a:r>
              <a:rPr sz="2400" spc="-250" dirty="0">
                <a:latin typeface="Tahoma"/>
                <a:cs typeface="Tahoma"/>
              </a:rPr>
              <a:t> </a:t>
            </a:r>
            <a:r>
              <a:rPr sz="2400" spc="-170" dirty="0">
                <a:latin typeface="Tahoma"/>
                <a:cs typeface="Tahoma"/>
              </a:rPr>
              <a:t>vision</a:t>
            </a:r>
            <a:r>
              <a:rPr sz="2400" spc="-185" dirty="0">
                <a:latin typeface="Tahoma"/>
                <a:cs typeface="Tahoma"/>
              </a:rPr>
              <a:t> </a:t>
            </a:r>
            <a:r>
              <a:rPr sz="2400" spc="-195" dirty="0">
                <a:latin typeface="Tahoma"/>
                <a:cs typeface="Tahoma"/>
              </a:rPr>
              <a:t>mettre</a:t>
            </a:r>
            <a:r>
              <a:rPr sz="2400" spc="-145" dirty="0">
                <a:latin typeface="Tahoma"/>
                <a:cs typeface="Tahoma"/>
              </a:rPr>
              <a:t> </a:t>
            </a:r>
            <a:r>
              <a:rPr sz="2400" spc="-260" dirty="0">
                <a:latin typeface="Tahoma"/>
                <a:cs typeface="Tahoma"/>
              </a:rPr>
              <a:t>en</a:t>
            </a:r>
            <a:r>
              <a:rPr sz="2400" spc="-229" dirty="0">
                <a:latin typeface="Tahoma"/>
                <a:cs typeface="Tahoma"/>
              </a:rPr>
              <a:t> </a:t>
            </a:r>
            <a:r>
              <a:rPr sz="2400" spc="-135" dirty="0">
                <a:latin typeface="Tahoma"/>
                <a:cs typeface="Tahoma"/>
              </a:rPr>
              <a:t>place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0" y="1990725"/>
            <a:ext cx="12192000" cy="4162425"/>
            <a:chOff x="0" y="1990725"/>
            <a:chExt cx="12192000" cy="4162425"/>
          </a:xfrm>
        </p:grpSpPr>
        <p:sp>
          <p:nvSpPr>
            <p:cNvPr id="22" name="object 22"/>
            <p:cNvSpPr/>
            <p:nvPr/>
          </p:nvSpPr>
          <p:spPr>
            <a:xfrm>
              <a:off x="0" y="2000250"/>
              <a:ext cx="12192000" cy="4143375"/>
            </a:xfrm>
            <a:custGeom>
              <a:avLst/>
              <a:gdLst/>
              <a:ahLst/>
              <a:cxnLst/>
              <a:rect l="l" t="t" r="r" b="b"/>
              <a:pathLst>
                <a:path w="12192000" h="4143375">
                  <a:moveTo>
                    <a:pt x="0" y="0"/>
                  </a:moveTo>
                  <a:lnTo>
                    <a:pt x="0" y="4143375"/>
                  </a:lnTo>
                  <a:lnTo>
                    <a:pt x="12192000" y="4143375"/>
                  </a:lnTo>
                  <a:lnTo>
                    <a:pt x="12192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0" y="1990724"/>
              <a:ext cx="12192000" cy="4162425"/>
            </a:xfrm>
            <a:custGeom>
              <a:avLst/>
              <a:gdLst/>
              <a:ahLst/>
              <a:cxnLst/>
              <a:rect l="l" t="t" r="r" b="b"/>
              <a:pathLst>
                <a:path w="12192000" h="4162425">
                  <a:moveTo>
                    <a:pt x="12192000" y="4143375"/>
                  </a:moveTo>
                  <a:lnTo>
                    <a:pt x="0" y="4143375"/>
                  </a:lnTo>
                  <a:lnTo>
                    <a:pt x="0" y="4162425"/>
                  </a:lnTo>
                  <a:lnTo>
                    <a:pt x="12192000" y="4162425"/>
                  </a:lnTo>
                  <a:lnTo>
                    <a:pt x="12192000" y="4143375"/>
                  </a:lnTo>
                  <a:close/>
                </a:path>
                <a:path w="12192000" h="4162425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6417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31762" y="2035111"/>
            <a:ext cx="2323465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8CF2C"/>
                </a:solidFill>
                <a:latin typeface="Trebuchet MS"/>
                <a:cs typeface="Trebuchet MS"/>
              </a:rPr>
              <a:t>Arbitrage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50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-35" dirty="0">
                <a:solidFill>
                  <a:srgbClr val="FFFDE6"/>
                </a:solidFill>
                <a:latin typeface="Verdana"/>
                <a:cs typeface="Verdana"/>
              </a:rPr>
              <a:t>Gérer</a:t>
            </a:r>
            <a:r>
              <a:rPr sz="1400" spc="-1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par</a:t>
            </a:r>
            <a:r>
              <a:rPr sz="1400" spc="-12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responsable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4980" y="2893377"/>
            <a:ext cx="1630045" cy="9867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spc="-35" dirty="0">
                <a:solidFill>
                  <a:srgbClr val="FFFDE6"/>
                </a:solidFill>
                <a:latin typeface="Verdana"/>
                <a:cs typeface="Verdana"/>
              </a:rPr>
              <a:t>arbitrage.</a:t>
            </a:r>
            <a:r>
              <a:rPr sz="1400" spc="-7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DE6"/>
                </a:solidFill>
                <a:latin typeface="Verdana"/>
                <a:cs typeface="Verdana"/>
              </a:rPr>
              <a:t>Qui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arbitre</a:t>
            </a:r>
            <a:r>
              <a:rPr sz="1400" spc="-1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?</a:t>
            </a:r>
            <a:r>
              <a:rPr sz="1400" spc="-13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parents</a:t>
            </a:r>
            <a:r>
              <a:rPr sz="1400" spc="-7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FFFDE6"/>
                </a:solidFill>
                <a:latin typeface="Verdana"/>
                <a:cs typeface="Verdana"/>
              </a:rPr>
              <a:t>?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400" spc="-30" dirty="0">
                <a:solidFill>
                  <a:srgbClr val="FFFDE6"/>
                </a:solidFill>
                <a:latin typeface="Verdana"/>
                <a:cs typeface="Verdana"/>
              </a:rPr>
              <a:t>joueurs</a:t>
            </a:r>
            <a:r>
              <a:rPr sz="1400" spc="-7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FFFDE6"/>
                </a:solidFill>
                <a:latin typeface="Verdana"/>
                <a:cs typeface="Verdana"/>
              </a:rPr>
              <a:t>?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1762" y="4371657"/>
            <a:ext cx="2126615" cy="6153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88925">
              <a:lnSpc>
                <a:spcPct val="100000"/>
              </a:lnSpc>
              <a:spcBef>
                <a:spcPts val="125"/>
              </a:spcBef>
            </a:pPr>
            <a:r>
              <a:rPr sz="1400" spc="-20" dirty="0">
                <a:solidFill>
                  <a:srgbClr val="FFFDE6"/>
                </a:solidFill>
                <a:latin typeface="Verdana"/>
                <a:cs typeface="Verdana"/>
              </a:rPr>
              <a:t>L’aider</a:t>
            </a:r>
            <a:r>
              <a:rPr sz="1400" spc="-14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à</a:t>
            </a:r>
            <a:r>
              <a:rPr sz="1400" spc="-114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susciter</a:t>
            </a:r>
            <a:r>
              <a:rPr sz="1400" spc="-7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DE6"/>
                </a:solidFill>
                <a:latin typeface="Verdana"/>
                <a:cs typeface="Verdana"/>
              </a:rPr>
              <a:t>des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vocations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1762" y="5106670"/>
            <a:ext cx="1699895" cy="9867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Initier</a:t>
            </a:r>
            <a:endParaRPr sz="1400"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1245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Donner</a:t>
            </a:r>
            <a:r>
              <a:rPr sz="1400" spc="-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FFFDE6"/>
                </a:solidFill>
                <a:latin typeface="Verdana"/>
                <a:cs typeface="Verdana"/>
              </a:rPr>
              <a:t>temps</a:t>
            </a:r>
            <a:endParaRPr sz="14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1250"/>
              </a:spcBef>
            </a:pP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d’arbitrage</a:t>
            </a:r>
            <a:r>
              <a:rPr sz="14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FFFDE6"/>
                </a:solidFill>
                <a:latin typeface="Verdana"/>
                <a:cs typeface="Verdana"/>
              </a:rPr>
              <a:t>aux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4980" y="6212522"/>
            <a:ext cx="892810" cy="2432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candidats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774314" y="2081911"/>
            <a:ext cx="216598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10" dirty="0">
                <a:solidFill>
                  <a:srgbClr val="F8CF2C"/>
                </a:solidFill>
                <a:latin typeface="Trebuchet MS"/>
                <a:cs typeface="Trebuchet MS"/>
              </a:rPr>
              <a:t>Communication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74314" y="2930842"/>
            <a:ext cx="3061970" cy="9779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-45" dirty="0">
                <a:solidFill>
                  <a:srgbClr val="FFFDE6"/>
                </a:solidFill>
                <a:latin typeface="Verdana"/>
                <a:cs typeface="Verdana"/>
              </a:rPr>
              <a:t>Vers</a:t>
            </a:r>
            <a:r>
              <a:rPr sz="1400" spc="-11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35" dirty="0">
                <a:solidFill>
                  <a:srgbClr val="FFFDE6"/>
                </a:solidFill>
                <a:latin typeface="Verdana"/>
                <a:cs typeface="Verdana"/>
              </a:rPr>
              <a:t>les</a:t>
            </a:r>
            <a:r>
              <a:rPr sz="1400" spc="-10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30" dirty="0">
                <a:solidFill>
                  <a:srgbClr val="FFFDE6"/>
                </a:solidFill>
                <a:latin typeface="Verdana"/>
                <a:cs typeface="Verdana"/>
              </a:rPr>
              <a:t>staffs</a:t>
            </a:r>
            <a:r>
              <a:rPr sz="1400" spc="-10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360" dirty="0">
                <a:solidFill>
                  <a:srgbClr val="FFFDE6"/>
                </a:solidFill>
                <a:latin typeface="Verdana"/>
                <a:cs typeface="Verdana"/>
              </a:rPr>
              <a:t>:</a:t>
            </a:r>
            <a:r>
              <a:rPr sz="1400" spc="-14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Annonces,</a:t>
            </a:r>
            <a:endParaRPr sz="14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1175"/>
              </a:spcBef>
            </a:pP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récolte</a:t>
            </a:r>
            <a:r>
              <a:rPr sz="140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45" dirty="0">
                <a:solidFill>
                  <a:srgbClr val="FFFDE6"/>
                </a:solidFill>
                <a:latin typeface="Verdana"/>
                <a:cs typeface="Verdana"/>
              </a:rPr>
              <a:t>d’infos,</a:t>
            </a:r>
            <a:r>
              <a:rPr sz="1400" spc="-3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comm’</a:t>
            </a:r>
            <a:r>
              <a:rPr sz="1400" spc="-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d’autres</a:t>
            </a:r>
            <a:endParaRPr sz="14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1250"/>
              </a:spcBef>
            </a:pPr>
            <a:r>
              <a:rPr sz="1400" spc="-40" dirty="0">
                <a:solidFill>
                  <a:srgbClr val="FFFDE6"/>
                </a:solidFill>
                <a:latin typeface="Verdana"/>
                <a:cs typeface="Verdana"/>
              </a:rPr>
              <a:t>clubs,</a:t>
            </a:r>
            <a:r>
              <a:rPr sz="1400" spc="-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1400" spc="-10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55" dirty="0">
                <a:solidFill>
                  <a:srgbClr val="FFFDE6"/>
                </a:solidFill>
                <a:latin typeface="Verdana"/>
                <a:cs typeface="Verdana"/>
              </a:rPr>
              <a:t>la</a:t>
            </a:r>
            <a:r>
              <a:rPr sz="1400" spc="-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FFFDE6"/>
                </a:solidFill>
                <a:latin typeface="Verdana"/>
                <a:cs typeface="Verdana"/>
              </a:rPr>
              <a:t>fédé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74314" y="4399851"/>
            <a:ext cx="2767965" cy="9874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5600" algn="l"/>
              </a:tabLst>
            </a:pPr>
            <a:r>
              <a:rPr sz="1400" spc="-45" dirty="0">
                <a:solidFill>
                  <a:srgbClr val="FFFDE6"/>
                </a:solidFill>
                <a:latin typeface="Verdana"/>
                <a:cs typeface="Verdana"/>
              </a:rPr>
              <a:t>Vers</a:t>
            </a:r>
            <a:r>
              <a:rPr sz="140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35" dirty="0">
                <a:solidFill>
                  <a:srgbClr val="FFFDE6"/>
                </a:solidFill>
                <a:latin typeface="Verdana"/>
                <a:cs typeface="Verdana"/>
              </a:rPr>
              <a:t>les</a:t>
            </a:r>
            <a:r>
              <a:rPr sz="1400" spc="-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parents</a:t>
            </a:r>
            <a:r>
              <a:rPr sz="1400" spc="-9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409" dirty="0">
                <a:solidFill>
                  <a:srgbClr val="FFFDE6"/>
                </a:solidFill>
                <a:latin typeface="Verdana"/>
                <a:cs typeface="Verdana"/>
              </a:rPr>
              <a:t>:</a:t>
            </a:r>
            <a:endParaRPr sz="14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1250"/>
              </a:spcBef>
            </a:pP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Fonctionnement</a:t>
            </a:r>
            <a:r>
              <a:rPr sz="1400" spc="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30" dirty="0">
                <a:solidFill>
                  <a:srgbClr val="FFFDE6"/>
                </a:solidFill>
                <a:latin typeface="Verdana"/>
                <a:cs typeface="Verdana"/>
              </a:rPr>
              <a:t>club,</a:t>
            </a:r>
            <a:r>
              <a:rPr sz="1400" spc="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FFFDE6"/>
                </a:solidFill>
                <a:latin typeface="Verdana"/>
                <a:cs typeface="Verdana"/>
              </a:rPr>
              <a:t>EDJ,</a:t>
            </a:r>
            <a:endParaRPr sz="14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1250"/>
              </a:spcBef>
            </a:pPr>
            <a:r>
              <a:rPr sz="1400" spc="-50" dirty="0">
                <a:solidFill>
                  <a:srgbClr val="FFFDE6"/>
                </a:solidFill>
                <a:latin typeface="Verdana"/>
                <a:cs typeface="Verdana"/>
              </a:rPr>
              <a:t>stages,</a:t>
            </a:r>
            <a:r>
              <a:rPr sz="1400" spc="-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DE6"/>
                </a:solidFill>
                <a:latin typeface="Verdana"/>
                <a:cs typeface="Verdana"/>
              </a:rPr>
              <a:t>events…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363334" y="1991776"/>
            <a:ext cx="3223895" cy="906144"/>
          </a:xfrm>
          <a:prstGeom prst="rect">
            <a:avLst/>
          </a:prstGeom>
        </p:spPr>
        <p:txBody>
          <a:bodyPr vert="horz" wrap="square" lIns="0" tIns="198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65"/>
              </a:spcBef>
            </a:pPr>
            <a:r>
              <a:rPr sz="2400" spc="-30" dirty="0">
                <a:solidFill>
                  <a:srgbClr val="F8CF2C"/>
                </a:solidFill>
                <a:latin typeface="Trebuchet MS"/>
                <a:cs typeface="Trebuchet MS"/>
              </a:rPr>
              <a:t>Suivi</a:t>
            </a:r>
            <a:r>
              <a:rPr sz="2400" spc="-14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F8CF2C"/>
                </a:solidFill>
                <a:latin typeface="Trebuchet MS"/>
                <a:cs typeface="Trebuchet MS"/>
              </a:rPr>
              <a:t>Admin</a:t>
            </a:r>
            <a:r>
              <a:rPr sz="2400" spc="-185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F8CF2C"/>
                </a:solidFill>
                <a:latin typeface="Trebuchet MS"/>
                <a:cs typeface="Trebuchet MS"/>
              </a:rPr>
              <a:t>des</a:t>
            </a:r>
            <a:r>
              <a:rPr sz="2400" spc="-170" dirty="0">
                <a:solidFill>
                  <a:srgbClr val="F8CF2C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8CF2C"/>
                </a:solidFill>
                <a:latin typeface="Trebuchet MS"/>
                <a:cs typeface="Trebuchet MS"/>
              </a:rPr>
              <a:t>équipes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400" spc="-55" dirty="0">
                <a:solidFill>
                  <a:srgbClr val="FFFDE6"/>
                </a:solidFill>
                <a:latin typeface="Verdana"/>
                <a:cs typeface="Verdana"/>
              </a:rPr>
              <a:t>S’assurer</a:t>
            </a:r>
            <a:r>
              <a:rPr sz="1400" spc="-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DE6"/>
                </a:solidFill>
                <a:latin typeface="Verdana"/>
                <a:cs typeface="Verdana"/>
              </a:rPr>
              <a:t>que</a:t>
            </a:r>
            <a:r>
              <a:rPr sz="1400" spc="-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1400" spc="-409" dirty="0">
                <a:solidFill>
                  <a:srgbClr val="FFFDE6"/>
                </a:solidFill>
                <a:latin typeface="Verdana"/>
                <a:cs typeface="Verdana"/>
              </a:rPr>
              <a:t>: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/>
              <a:t>Chaque</a:t>
            </a:r>
            <a:r>
              <a:rPr spc="-40" dirty="0"/>
              <a:t> </a:t>
            </a:r>
            <a:r>
              <a:rPr dirty="0"/>
              <a:t>équipe</a:t>
            </a:r>
            <a:r>
              <a:rPr spc="-45" dirty="0"/>
              <a:t> </a:t>
            </a:r>
            <a:r>
              <a:rPr spc="-25" dirty="0"/>
              <a:t>soit</a:t>
            </a:r>
            <a:r>
              <a:rPr spc="5" dirty="0"/>
              <a:t> </a:t>
            </a:r>
            <a:r>
              <a:rPr dirty="0"/>
              <a:t>complete</a:t>
            </a:r>
            <a:r>
              <a:rPr spc="-30" dirty="0"/>
              <a:t> </a:t>
            </a:r>
            <a:r>
              <a:rPr dirty="0"/>
              <a:t>pour</a:t>
            </a:r>
            <a:r>
              <a:rPr spc="-50" dirty="0"/>
              <a:t> </a:t>
            </a:r>
            <a:r>
              <a:rPr dirty="0"/>
              <a:t>son</a:t>
            </a:r>
            <a:r>
              <a:rPr spc="20" dirty="0"/>
              <a:t> </a:t>
            </a:r>
            <a:r>
              <a:rPr spc="-10" dirty="0"/>
              <a:t>match</a:t>
            </a:r>
          </a:p>
          <a:p>
            <a:pPr marL="355600" indent="-342900">
              <a:lnSpc>
                <a:spcPct val="100000"/>
              </a:lnSpc>
              <a:spcBef>
                <a:spcPts val="1250"/>
              </a:spcBef>
              <a:buFont typeface="Arial MT"/>
              <a:buChar char="•"/>
              <a:tabLst>
                <a:tab pos="355600" algn="l"/>
                <a:tab pos="3237230" algn="l"/>
              </a:tabLst>
            </a:pPr>
            <a:r>
              <a:rPr spc="-10" dirty="0"/>
              <a:t>Entraineurs/coachs</a:t>
            </a:r>
            <a:r>
              <a:rPr spc="-140" dirty="0"/>
              <a:t> </a:t>
            </a:r>
            <a:r>
              <a:rPr spc="-10" dirty="0"/>
              <a:t>presents</a:t>
            </a:r>
            <a:r>
              <a:rPr dirty="0"/>
              <a:t>	</a:t>
            </a:r>
            <a:r>
              <a:rPr spc="-10" dirty="0"/>
              <a:t>Remplacement</a:t>
            </a:r>
          </a:p>
          <a:p>
            <a:pPr marL="355600" indent="-342900">
              <a:lnSpc>
                <a:spcPct val="100000"/>
              </a:lnSpc>
              <a:spcBef>
                <a:spcPts val="1175"/>
              </a:spcBef>
              <a:buFont typeface="Arial MT"/>
              <a:buChar char="•"/>
              <a:tabLst>
                <a:tab pos="355600" algn="l"/>
              </a:tabLst>
            </a:pPr>
            <a:r>
              <a:rPr spc="-10" dirty="0"/>
              <a:t>Entraineurs</a:t>
            </a:r>
            <a:r>
              <a:rPr spc="-80" dirty="0"/>
              <a:t> </a:t>
            </a:r>
            <a:r>
              <a:rPr dirty="0"/>
              <a:t>préparent</a:t>
            </a:r>
            <a:r>
              <a:rPr spc="-110" dirty="0"/>
              <a:t> </a:t>
            </a:r>
            <a:r>
              <a:rPr spc="-35" dirty="0"/>
              <a:t>les</a:t>
            </a:r>
            <a:r>
              <a:rPr spc="-75" dirty="0"/>
              <a:t> </a:t>
            </a:r>
            <a:r>
              <a:rPr spc="-10" dirty="0"/>
              <a:t>sessions</a:t>
            </a:r>
          </a:p>
          <a:p>
            <a:pPr marL="355600" marR="5080" indent="-343535">
              <a:lnSpc>
                <a:spcPct val="174300"/>
              </a:lnSpc>
              <a:buFont typeface="Arial MT"/>
              <a:buChar char="•"/>
              <a:tabLst>
                <a:tab pos="355600" algn="l"/>
              </a:tabLst>
            </a:pPr>
            <a:r>
              <a:rPr dirty="0"/>
              <a:t>Que</a:t>
            </a:r>
            <a:r>
              <a:rPr spc="-75" dirty="0"/>
              <a:t> </a:t>
            </a:r>
            <a:r>
              <a:rPr dirty="0"/>
              <a:t>des</a:t>
            </a:r>
            <a:r>
              <a:rPr spc="-65" dirty="0"/>
              <a:t> </a:t>
            </a:r>
            <a:r>
              <a:rPr dirty="0"/>
              <a:t>feedbacks</a:t>
            </a:r>
            <a:r>
              <a:rPr spc="-95" dirty="0"/>
              <a:t> </a:t>
            </a:r>
            <a:r>
              <a:rPr dirty="0"/>
              <a:t>sont</a:t>
            </a:r>
            <a:r>
              <a:rPr spc="-65" dirty="0"/>
              <a:t> </a:t>
            </a:r>
            <a:r>
              <a:rPr dirty="0"/>
              <a:t>données</a:t>
            </a:r>
            <a:r>
              <a:rPr spc="-150" dirty="0"/>
              <a:t> </a:t>
            </a:r>
            <a:r>
              <a:rPr spc="-10" dirty="0"/>
              <a:t>aux</a:t>
            </a:r>
            <a:r>
              <a:rPr spc="-125" dirty="0"/>
              <a:t> </a:t>
            </a:r>
            <a:r>
              <a:rPr spc="-30" dirty="0"/>
              <a:t>joueurs</a:t>
            </a:r>
            <a:r>
              <a:rPr spc="-65" dirty="0"/>
              <a:t> </a:t>
            </a:r>
            <a:r>
              <a:rPr spc="-75" dirty="0"/>
              <a:t>(et</a:t>
            </a:r>
            <a:r>
              <a:rPr spc="-20" dirty="0"/>
              <a:t> </a:t>
            </a:r>
            <a:r>
              <a:rPr spc="-25" dirty="0"/>
              <a:t>aux </a:t>
            </a:r>
            <a:r>
              <a:rPr spc="-10" dirty="0"/>
              <a:t>coachs)</a:t>
            </a:r>
          </a:p>
        </p:txBody>
      </p:sp>
      <p:grpSp>
        <p:nvGrpSpPr>
          <p:cNvPr id="34" name="object 34"/>
          <p:cNvGrpSpPr/>
          <p:nvPr/>
        </p:nvGrpSpPr>
        <p:grpSpPr>
          <a:xfrm>
            <a:off x="38100" y="3419475"/>
            <a:ext cx="9534525" cy="1123950"/>
            <a:chOff x="38100" y="3419475"/>
            <a:chExt cx="9534525" cy="1123950"/>
          </a:xfrm>
        </p:grpSpPr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625" y="4324350"/>
              <a:ext cx="247650" cy="209550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47625" y="4324350"/>
              <a:ext cx="247650" cy="209550"/>
            </a:xfrm>
            <a:custGeom>
              <a:avLst/>
              <a:gdLst/>
              <a:ahLst/>
              <a:cxnLst/>
              <a:rect l="l" t="t" r="r" b="b"/>
              <a:pathLst>
                <a:path w="247650" h="209550">
                  <a:moveTo>
                    <a:pt x="0" y="52324"/>
                  </a:moveTo>
                  <a:lnTo>
                    <a:pt x="142875" y="52324"/>
                  </a:lnTo>
                  <a:lnTo>
                    <a:pt x="142875" y="0"/>
                  </a:lnTo>
                  <a:lnTo>
                    <a:pt x="247650" y="104775"/>
                  </a:lnTo>
                  <a:lnTo>
                    <a:pt x="142875" y="209550"/>
                  </a:lnTo>
                  <a:lnTo>
                    <a:pt x="142875" y="157099"/>
                  </a:lnTo>
                  <a:lnTo>
                    <a:pt x="0" y="157099"/>
                  </a:lnTo>
                  <a:lnTo>
                    <a:pt x="0" y="52324"/>
                  </a:lnTo>
                  <a:close/>
                </a:path>
              </a:pathLst>
            </a:custGeom>
            <a:ln w="19050">
              <a:solidFill>
                <a:srgbClr val="6417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9305925" y="3429000"/>
              <a:ext cx="257175" cy="200025"/>
            </a:xfrm>
            <a:custGeom>
              <a:avLst/>
              <a:gdLst/>
              <a:ahLst/>
              <a:cxnLst/>
              <a:rect l="l" t="t" r="r" b="b"/>
              <a:pathLst>
                <a:path w="257175" h="200025">
                  <a:moveTo>
                    <a:pt x="157225" y="0"/>
                  </a:moveTo>
                  <a:lnTo>
                    <a:pt x="157225" y="50037"/>
                  </a:lnTo>
                  <a:lnTo>
                    <a:pt x="0" y="50037"/>
                  </a:lnTo>
                  <a:lnTo>
                    <a:pt x="0" y="149987"/>
                  </a:lnTo>
                  <a:lnTo>
                    <a:pt x="157225" y="149987"/>
                  </a:lnTo>
                  <a:lnTo>
                    <a:pt x="157225" y="200025"/>
                  </a:lnTo>
                  <a:lnTo>
                    <a:pt x="257175" y="99949"/>
                  </a:lnTo>
                  <a:lnTo>
                    <a:pt x="157225" y="0"/>
                  </a:lnTo>
                  <a:close/>
                </a:path>
              </a:pathLst>
            </a:custGeom>
            <a:solidFill>
              <a:srgbClr val="FBDB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305925" y="3429000"/>
              <a:ext cx="257175" cy="200025"/>
            </a:xfrm>
            <a:custGeom>
              <a:avLst/>
              <a:gdLst/>
              <a:ahLst/>
              <a:cxnLst/>
              <a:rect l="l" t="t" r="r" b="b"/>
              <a:pathLst>
                <a:path w="257175" h="200025">
                  <a:moveTo>
                    <a:pt x="0" y="50037"/>
                  </a:moveTo>
                  <a:lnTo>
                    <a:pt x="157225" y="50037"/>
                  </a:lnTo>
                  <a:lnTo>
                    <a:pt x="157225" y="0"/>
                  </a:lnTo>
                  <a:lnTo>
                    <a:pt x="257175" y="99949"/>
                  </a:lnTo>
                  <a:lnTo>
                    <a:pt x="157225" y="200025"/>
                  </a:lnTo>
                  <a:lnTo>
                    <a:pt x="157225" y="149987"/>
                  </a:lnTo>
                  <a:lnTo>
                    <a:pt x="0" y="149987"/>
                  </a:lnTo>
                  <a:lnTo>
                    <a:pt x="0" y="50037"/>
                  </a:lnTo>
                  <a:close/>
                </a:path>
              </a:pathLst>
            </a:custGeom>
            <a:ln w="19050">
              <a:solidFill>
                <a:srgbClr val="6417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2" name="object 12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14337" y="1693544"/>
            <a:ext cx="3932554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-315" dirty="0">
                <a:latin typeface="Tahoma"/>
                <a:cs typeface="Tahoma"/>
              </a:rPr>
              <a:t>Quelles</a:t>
            </a:r>
            <a:r>
              <a:rPr sz="3950" spc="-260" dirty="0">
                <a:latin typeface="Tahoma"/>
                <a:cs typeface="Tahoma"/>
              </a:rPr>
              <a:t> </a:t>
            </a:r>
            <a:r>
              <a:rPr sz="3950" spc="-220" dirty="0">
                <a:latin typeface="Tahoma"/>
                <a:cs typeface="Tahoma"/>
              </a:rPr>
              <a:t>possibilités</a:t>
            </a:r>
            <a:r>
              <a:rPr sz="3950" spc="-254" dirty="0">
                <a:latin typeface="Tahoma"/>
                <a:cs typeface="Tahoma"/>
              </a:rPr>
              <a:t> </a:t>
            </a:r>
            <a:r>
              <a:rPr sz="3950" spc="5" dirty="0">
                <a:latin typeface="Tahoma"/>
                <a:cs typeface="Tahoma"/>
              </a:rPr>
              <a:t>?</a:t>
            </a:r>
            <a:endParaRPr sz="3950">
              <a:latin typeface="Tahoma"/>
              <a:cs typeface="Tahoma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0" name="object 20"/>
          <p:cNvSpPr txBox="1"/>
          <p:nvPr/>
        </p:nvSpPr>
        <p:spPr>
          <a:xfrm>
            <a:off x="641032" y="2986595"/>
            <a:ext cx="5653405" cy="112268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75" dirty="0">
                <a:latin typeface="Verdana"/>
                <a:cs typeface="Verdana"/>
              </a:rPr>
              <a:t>Admin</a:t>
            </a:r>
            <a:r>
              <a:rPr sz="2100" spc="-170" dirty="0">
                <a:latin typeface="Verdana"/>
                <a:cs typeface="Verdana"/>
              </a:rPr>
              <a:t> </a:t>
            </a:r>
            <a:r>
              <a:rPr sz="2100" spc="-110" dirty="0">
                <a:latin typeface="Verdana"/>
                <a:cs typeface="Verdana"/>
              </a:rPr>
              <a:t>(Iclub,</a:t>
            </a:r>
            <a:r>
              <a:rPr sz="2100" spc="-160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Twizzit,…)</a:t>
            </a:r>
            <a:endParaRPr sz="2100">
              <a:latin typeface="Verdana"/>
              <a:cs typeface="Verdana"/>
            </a:endParaRPr>
          </a:p>
          <a:p>
            <a:pPr marL="239395" indent="-22669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-35" dirty="0">
                <a:latin typeface="Verdana"/>
                <a:cs typeface="Verdana"/>
              </a:rPr>
              <a:t>Sportif</a:t>
            </a:r>
            <a:r>
              <a:rPr sz="2100" spc="-175" dirty="0">
                <a:latin typeface="Verdana"/>
                <a:cs typeface="Verdana"/>
              </a:rPr>
              <a:t> </a:t>
            </a:r>
            <a:r>
              <a:rPr sz="2100" spc="-65" dirty="0">
                <a:latin typeface="Verdana"/>
                <a:cs typeface="Verdana"/>
              </a:rPr>
              <a:t>(Sportplan,</a:t>
            </a:r>
            <a:r>
              <a:rPr sz="2100" spc="-135" dirty="0">
                <a:latin typeface="Verdana"/>
                <a:cs typeface="Verdana"/>
              </a:rPr>
              <a:t> </a:t>
            </a:r>
            <a:r>
              <a:rPr sz="2100" spc="-35" dirty="0">
                <a:latin typeface="Verdana"/>
                <a:cs typeface="Verdana"/>
              </a:rPr>
              <a:t>youtube,</a:t>
            </a:r>
            <a:r>
              <a:rPr sz="2100" spc="-135" dirty="0">
                <a:latin typeface="Verdana"/>
                <a:cs typeface="Verdana"/>
              </a:rPr>
              <a:t> </a:t>
            </a:r>
            <a:r>
              <a:rPr sz="2100" spc="-80" dirty="0">
                <a:latin typeface="Verdana"/>
                <a:cs typeface="Verdana"/>
              </a:rPr>
              <a:t>insta,</a:t>
            </a:r>
            <a:r>
              <a:rPr sz="2100" spc="-130" dirty="0">
                <a:latin typeface="Verdana"/>
                <a:cs typeface="Verdana"/>
              </a:rPr>
              <a:t> </a:t>
            </a:r>
            <a:r>
              <a:rPr sz="2100" spc="-100" dirty="0">
                <a:latin typeface="Verdana"/>
                <a:cs typeface="Verdana"/>
              </a:rPr>
              <a:t>Lead,…)</a:t>
            </a:r>
            <a:endParaRPr sz="2100">
              <a:latin typeface="Verdana"/>
              <a:cs typeface="Verdana"/>
            </a:endParaRPr>
          </a:p>
          <a:p>
            <a:pPr marL="239395" indent="-226695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-75" dirty="0">
                <a:latin typeface="Verdana"/>
                <a:cs typeface="Verdana"/>
              </a:rPr>
              <a:t>Staffs</a:t>
            </a:r>
            <a:r>
              <a:rPr sz="2100" spc="-225" dirty="0">
                <a:latin typeface="Verdana"/>
                <a:cs typeface="Verdana"/>
              </a:rPr>
              <a:t> </a:t>
            </a:r>
            <a:r>
              <a:rPr sz="2100" spc="-55" dirty="0">
                <a:latin typeface="Verdana"/>
                <a:cs typeface="Verdana"/>
              </a:rPr>
              <a:t>(Be</a:t>
            </a:r>
            <a:r>
              <a:rPr sz="2100" spc="-160" dirty="0">
                <a:latin typeface="Verdana"/>
                <a:cs typeface="Verdana"/>
              </a:rPr>
              <a:t> </a:t>
            </a:r>
            <a:r>
              <a:rPr sz="2100" spc="-295" dirty="0">
                <a:latin typeface="Verdana"/>
                <a:cs typeface="Verdana"/>
              </a:rPr>
              <a:t>–</a:t>
            </a:r>
            <a:r>
              <a:rPr sz="2100" spc="-17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Hockey,…?)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77800" y="92392"/>
            <a:ext cx="5759450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spc="-310" dirty="0"/>
              <a:t>Outils</a:t>
            </a:r>
            <a:r>
              <a:rPr sz="4800" spc="-445" dirty="0"/>
              <a:t> </a:t>
            </a:r>
            <a:r>
              <a:rPr sz="4800" spc="-495" dirty="0"/>
              <a:t>de</a:t>
            </a:r>
            <a:r>
              <a:rPr sz="4800" spc="-445" dirty="0"/>
              <a:t> </a:t>
            </a:r>
            <a:r>
              <a:rPr sz="4800" spc="-390" dirty="0"/>
              <a:t>gestion</a:t>
            </a:r>
            <a:r>
              <a:rPr sz="4800" spc="-380" dirty="0"/>
              <a:t> </a:t>
            </a:r>
            <a:r>
              <a:rPr sz="4800" spc="-434" dirty="0"/>
              <a:t>externes</a:t>
            </a:r>
            <a:endParaRPr sz="4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2" name="object 12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41032" y="1607819"/>
            <a:ext cx="455104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310" dirty="0">
                <a:latin typeface="Tahoma"/>
                <a:cs typeface="Tahoma"/>
              </a:rPr>
              <a:t>Lien</a:t>
            </a:r>
            <a:r>
              <a:rPr sz="3600" spc="-290" dirty="0">
                <a:latin typeface="Tahoma"/>
                <a:cs typeface="Tahoma"/>
              </a:rPr>
              <a:t> </a:t>
            </a:r>
            <a:r>
              <a:rPr sz="3600" spc="-345" dirty="0">
                <a:latin typeface="Tahoma"/>
                <a:cs typeface="Tahoma"/>
              </a:rPr>
              <a:t>avec</a:t>
            </a:r>
            <a:r>
              <a:rPr sz="3600" spc="-280" dirty="0">
                <a:latin typeface="Tahoma"/>
                <a:cs typeface="Tahoma"/>
              </a:rPr>
              <a:t> </a:t>
            </a:r>
            <a:r>
              <a:rPr sz="3600" spc="-285" dirty="0">
                <a:latin typeface="Tahoma"/>
                <a:cs typeface="Tahoma"/>
              </a:rPr>
              <a:t>responsible</a:t>
            </a:r>
            <a:r>
              <a:rPr sz="3600" spc="-330" dirty="0">
                <a:latin typeface="Tahoma"/>
                <a:cs typeface="Tahoma"/>
              </a:rPr>
              <a:t> </a:t>
            </a:r>
            <a:r>
              <a:rPr sz="3600" spc="-400" dirty="0">
                <a:latin typeface="Tahoma"/>
                <a:cs typeface="Tahoma"/>
              </a:rPr>
              <a:t>Event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0" name="object 20"/>
          <p:cNvSpPr txBox="1"/>
          <p:nvPr/>
        </p:nvSpPr>
        <p:spPr>
          <a:xfrm>
            <a:off x="641032" y="2852803"/>
            <a:ext cx="6172200" cy="223901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-10" dirty="0">
                <a:latin typeface="Verdana"/>
                <a:cs typeface="Verdana"/>
              </a:rPr>
              <a:t>Tournoi</a:t>
            </a:r>
            <a:r>
              <a:rPr sz="2100" spc="-13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interne</a:t>
            </a:r>
            <a:r>
              <a:rPr sz="2100" spc="-160" dirty="0">
                <a:latin typeface="Verdana"/>
                <a:cs typeface="Verdana"/>
              </a:rPr>
              <a:t> </a:t>
            </a:r>
            <a:r>
              <a:rPr sz="2100" spc="-150" dirty="0">
                <a:latin typeface="Verdana"/>
                <a:cs typeface="Verdana"/>
              </a:rPr>
              <a:t>(St-</a:t>
            </a:r>
            <a:r>
              <a:rPr sz="2100" spc="-55" dirty="0">
                <a:latin typeface="Verdana"/>
                <a:cs typeface="Verdana"/>
              </a:rPr>
              <a:t>Nicolas,</a:t>
            </a:r>
            <a:r>
              <a:rPr sz="2100" spc="-150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fin</a:t>
            </a:r>
            <a:r>
              <a:rPr sz="2100" spc="-170" dirty="0">
                <a:latin typeface="Verdana"/>
                <a:cs typeface="Verdana"/>
              </a:rPr>
              <a:t> </a:t>
            </a:r>
            <a:r>
              <a:rPr sz="2100" spc="50" dirty="0">
                <a:latin typeface="Verdana"/>
                <a:cs typeface="Verdana"/>
              </a:rPr>
              <a:t>de</a:t>
            </a:r>
            <a:r>
              <a:rPr sz="2100" spc="-155" dirty="0">
                <a:latin typeface="Verdana"/>
                <a:cs typeface="Verdana"/>
              </a:rPr>
              <a:t> </a:t>
            </a:r>
            <a:r>
              <a:rPr sz="2100" spc="-80" dirty="0">
                <a:latin typeface="Verdana"/>
                <a:cs typeface="Verdana"/>
              </a:rPr>
              <a:t>saison,</a:t>
            </a:r>
            <a:r>
              <a:rPr sz="2100" spc="-235" dirty="0">
                <a:latin typeface="Verdana"/>
                <a:cs typeface="Verdana"/>
              </a:rPr>
              <a:t> </a:t>
            </a:r>
            <a:r>
              <a:rPr sz="2100" spc="-395" dirty="0">
                <a:latin typeface="Verdana"/>
                <a:cs typeface="Verdana"/>
              </a:rPr>
              <a:t>…)</a:t>
            </a:r>
            <a:endParaRPr sz="2100">
              <a:latin typeface="Verdana"/>
              <a:cs typeface="Verdana"/>
            </a:endParaRPr>
          </a:p>
          <a:p>
            <a:pPr marL="239395" indent="-22669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-10" dirty="0">
                <a:latin typeface="Verdana"/>
                <a:cs typeface="Verdana"/>
              </a:rPr>
              <a:t>Clinics</a:t>
            </a:r>
            <a:r>
              <a:rPr sz="2100" spc="-120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(entraînements</a:t>
            </a:r>
            <a:r>
              <a:rPr sz="2100" spc="-1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spécifiques)</a:t>
            </a:r>
            <a:endParaRPr sz="2100">
              <a:latin typeface="Verdana"/>
              <a:cs typeface="Verdana"/>
            </a:endParaRPr>
          </a:p>
          <a:p>
            <a:pPr marL="239395" indent="-22669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dirty="0">
                <a:latin typeface="Verdana"/>
                <a:cs typeface="Verdana"/>
              </a:rPr>
              <a:t>Matchs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équipes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fanions</a:t>
            </a:r>
            <a:endParaRPr sz="2100">
              <a:latin typeface="Verdana"/>
              <a:cs typeface="Verdana"/>
            </a:endParaRPr>
          </a:p>
          <a:p>
            <a:pPr marL="239395" indent="-226695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-30" dirty="0">
                <a:latin typeface="Verdana"/>
                <a:cs typeface="Verdana"/>
              </a:rPr>
              <a:t>Tournois</a:t>
            </a:r>
            <a:r>
              <a:rPr sz="2100" spc="-150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fin</a:t>
            </a:r>
            <a:r>
              <a:rPr sz="2100" spc="-175" dirty="0">
                <a:latin typeface="Verdana"/>
                <a:cs typeface="Verdana"/>
              </a:rPr>
              <a:t> </a:t>
            </a:r>
            <a:r>
              <a:rPr sz="2100" spc="50" dirty="0">
                <a:latin typeface="Verdana"/>
                <a:cs typeface="Verdana"/>
              </a:rPr>
              <a:t>de</a:t>
            </a:r>
            <a:r>
              <a:rPr sz="2100" spc="-1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saisons</a:t>
            </a:r>
            <a:endParaRPr sz="2100">
              <a:latin typeface="Verdana"/>
              <a:cs typeface="Verdana"/>
            </a:endParaRPr>
          </a:p>
          <a:p>
            <a:pPr marL="239395" indent="-22669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239395" algn="l"/>
              </a:tabLst>
            </a:pPr>
            <a:r>
              <a:rPr sz="2100" spc="80" dirty="0">
                <a:latin typeface="Verdana"/>
                <a:cs typeface="Verdana"/>
              </a:rPr>
              <a:t>Boum</a:t>
            </a:r>
            <a:endParaRPr sz="2100">
              <a:latin typeface="Verdana"/>
              <a:cs typeface="Verdana"/>
            </a:endParaRPr>
          </a:p>
          <a:p>
            <a:pPr marL="2924175" lvl="1" indent="-22669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2924175" algn="l"/>
              </a:tabLst>
            </a:pPr>
            <a:r>
              <a:rPr sz="2100" spc="-45" dirty="0">
                <a:solidFill>
                  <a:srgbClr val="FFFDE6"/>
                </a:solidFill>
                <a:latin typeface="Verdana"/>
                <a:cs typeface="Verdana"/>
              </a:rPr>
              <a:t>Sortie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40" dirty="0">
                <a:solidFill>
                  <a:srgbClr val="FFFDE6"/>
                </a:solidFill>
                <a:latin typeface="Verdana"/>
                <a:cs typeface="Verdana"/>
              </a:rPr>
              <a:t>(bowling,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30" dirty="0">
                <a:solidFill>
                  <a:srgbClr val="FFFDE6"/>
                </a:solidFill>
                <a:latin typeface="Verdana"/>
                <a:cs typeface="Verdana"/>
              </a:rPr>
              <a:t>ski,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20" dirty="0">
                <a:solidFill>
                  <a:srgbClr val="FFFDE6"/>
                </a:solidFill>
                <a:latin typeface="Verdana"/>
                <a:cs typeface="Verdana"/>
              </a:rPr>
              <a:t>mer)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77800" y="92392"/>
            <a:ext cx="2646045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spc="-535" dirty="0"/>
              <a:t>Evenements</a:t>
            </a:r>
            <a:endParaRPr sz="4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2" name="object 12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923665" y="4168775"/>
            <a:ext cx="3479800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105"/>
              </a:spcBef>
              <a:buClr>
                <a:srgbClr val="FFFDE6"/>
              </a:buClr>
              <a:buFont typeface="Arial MT"/>
              <a:buChar char="•"/>
              <a:tabLst>
                <a:tab pos="239395" algn="l"/>
              </a:tabLst>
            </a:pPr>
            <a:r>
              <a:rPr sz="2100" spc="-50" dirty="0">
                <a:solidFill>
                  <a:srgbClr val="FFFDE6"/>
                </a:solidFill>
                <a:latin typeface="Verdana"/>
                <a:cs typeface="Verdana"/>
              </a:rPr>
              <a:t>Sortie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40" dirty="0">
                <a:solidFill>
                  <a:srgbClr val="FFFDE6"/>
                </a:solidFill>
                <a:latin typeface="Verdana"/>
                <a:cs typeface="Verdana"/>
              </a:rPr>
              <a:t>(bowling,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35" dirty="0">
                <a:solidFill>
                  <a:srgbClr val="FFFDE6"/>
                </a:solidFill>
                <a:latin typeface="Verdana"/>
                <a:cs typeface="Verdana"/>
              </a:rPr>
              <a:t>ski,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20" dirty="0">
                <a:solidFill>
                  <a:srgbClr val="FFFDE6"/>
                </a:solidFill>
                <a:latin typeface="Verdana"/>
                <a:cs typeface="Verdana"/>
              </a:rPr>
              <a:t>mer)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77800" y="92392"/>
            <a:ext cx="1511935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spc="-425" dirty="0"/>
              <a:t>Stages</a:t>
            </a:r>
            <a:endParaRPr sz="4800"/>
          </a:p>
        </p:txBody>
      </p:sp>
      <p:sp>
        <p:nvSpPr>
          <p:cNvPr id="21" name="object 21"/>
          <p:cNvSpPr txBox="1"/>
          <p:nvPr/>
        </p:nvSpPr>
        <p:spPr>
          <a:xfrm>
            <a:off x="908685" y="1645538"/>
            <a:ext cx="5062855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spc="-240" dirty="0">
                <a:latin typeface="Tahoma"/>
                <a:cs typeface="Tahoma"/>
              </a:rPr>
              <a:t>Service</a:t>
            </a:r>
            <a:r>
              <a:rPr sz="3200" spc="-245" dirty="0">
                <a:latin typeface="Tahoma"/>
                <a:cs typeface="Tahoma"/>
              </a:rPr>
              <a:t> </a:t>
            </a:r>
            <a:r>
              <a:rPr sz="3200" spc="-350" dirty="0">
                <a:latin typeface="Tahoma"/>
                <a:cs typeface="Tahoma"/>
              </a:rPr>
              <a:t>aux</a:t>
            </a:r>
            <a:r>
              <a:rPr sz="3200" spc="-260" dirty="0">
                <a:latin typeface="Tahoma"/>
                <a:cs typeface="Tahoma"/>
              </a:rPr>
              <a:t> </a:t>
            </a:r>
            <a:r>
              <a:rPr sz="3200" spc="-345" dirty="0">
                <a:latin typeface="Tahoma"/>
                <a:cs typeface="Tahoma"/>
              </a:rPr>
              <a:t>membres</a:t>
            </a:r>
            <a:r>
              <a:rPr sz="3200" spc="-280" dirty="0">
                <a:latin typeface="Tahoma"/>
                <a:cs typeface="Tahoma"/>
              </a:rPr>
              <a:t> </a:t>
            </a:r>
            <a:r>
              <a:rPr sz="3200" spc="-225" dirty="0">
                <a:latin typeface="Tahoma"/>
                <a:cs typeface="Tahoma"/>
              </a:rPr>
              <a:t>et</a:t>
            </a:r>
            <a:r>
              <a:rPr sz="3200" spc="-250" dirty="0">
                <a:latin typeface="Tahoma"/>
                <a:cs typeface="Tahoma"/>
              </a:rPr>
              <a:t> </a:t>
            </a:r>
            <a:r>
              <a:rPr sz="3200" spc="-260" dirty="0">
                <a:latin typeface="Tahoma"/>
                <a:cs typeface="Tahoma"/>
              </a:rPr>
              <a:t>rentrées</a:t>
            </a:r>
            <a:r>
              <a:rPr sz="3200" spc="-220" dirty="0">
                <a:latin typeface="Tahoma"/>
                <a:cs typeface="Tahoma"/>
              </a:rPr>
              <a:t> </a:t>
            </a:r>
            <a:r>
              <a:rPr sz="3200" spc="-445" dirty="0">
                <a:latin typeface="Tahoma"/>
                <a:cs typeface="Tahoma"/>
              </a:rPr>
              <a:t>!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08685" y="2843593"/>
            <a:ext cx="4958080" cy="150431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38760" indent="-226060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spc="55" dirty="0">
                <a:latin typeface="Verdana"/>
                <a:cs typeface="Verdana"/>
              </a:rPr>
              <a:t>Quand</a:t>
            </a:r>
            <a:r>
              <a:rPr sz="2100" spc="-1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?</a:t>
            </a:r>
            <a:r>
              <a:rPr sz="2100" spc="-165" dirty="0">
                <a:latin typeface="Verdana"/>
                <a:cs typeface="Verdana"/>
              </a:rPr>
              <a:t> </a:t>
            </a:r>
            <a:r>
              <a:rPr sz="2100" spc="-45" dirty="0">
                <a:latin typeface="Verdana"/>
                <a:cs typeface="Verdana"/>
              </a:rPr>
              <a:t>Vacances,</a:t>
            </a:r>
            <a:r>
              <a:rPr sz="2100" spc="-225" dirty="0">
                <a:latin typeface="Verdana"/>
                <a:cs typeface="Verdana"/>
              </a:rPr>
              <a:t> </a:t>
            </a:r>
            <a:r>
              <a:rPr sz="2100" spc="-50" dirty="0">
                <a:latin typeface="Verdana"/>
                <a:cs typeface="Verdana"/>
              </a:rPr>
              <a:t>fériés</a:t>
            </a:r>
            <a:r>
              <a:rPr sz="2100" spc="-14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(clinics)</a:t>
            </a:r>
            <a:endParaRPr sz="2100">
              <a:latin typeface="Verdana"/>
              <a:cs typeface="Verdana"/>
            </a:endParaRPr>
          </a:p>
          <a:p>
            <a:pPr marL="238760" indent="-226060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spc="60" dirty="0">
                <a:latin typeface="Verdana"/>
                <a:cs typeface="Verdana"/>
              </a:rPr>
              <a:t>Pour</a:t>
            </a:r>
            <a:r>
              <a:rPr sz="2100" spc="-200" dirty="0">
                <a:latin typeface="Verdana"/>
                <a:cs typeface="Verdana"/>
              </a:rPr>
              <a:t> </a:t>
            </a:r>
            <a:r>
              <a:rPr sz="2100" spc="55" dirty="0">
                <a:latin typeface="Verdana"/>
                <a:cs typeface="Verdana"/>
              </a:rPr>
              <a:t>qui</a:t>
            </a:r>
            <a:r>
              <a:rPr sz="2100" spc="-2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?</a:t>
            </a:r>
            <a:r>
              <a:rPr sz="2100" spc="-18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Membres,</a:t>
            </a:r>
            <a:r>
              <a:rPr sz="2100" spc="-170" dirty="0">
                <a:latin typeface="Verdana"/>
                <a:cs typeface="Verdana"/>
              </a:rPr>
              <a:t> </a:t>
            </a:r>
            <a:r>
              <a:rPr sz="2100" spc="50" dirty="0">
                <a:latin typeface="Verdana"/>
                <a:cs typeface="Verdana"/>
              </a:rPr>
              <a:t>non</a:t>
            </a:r>
            <a:r>
              <a:rPr sz="2100" spc="-18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membres</a:t>
            </a:r>
            <a:endParaRPr sz="2100">
              <a:latin typeface="Verdana"/>
              <a:cs typeface="Verdana"/>
            </a:endParaRPr>
          </a:p>
          <a:p>
            <a:pPr marL="238760" indent="-226060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dirty="0">
                <a:latin typeface="Verdana"/>
                <a:cs typeface="Verdana"/>
              </a:rPr>
              <a:t>Objectif</a:t>
            </a:r>
            <a:r>
              <a:rPr sz="2100" spc="-200" dirty="0">
                <a:latin typeface="Verdana"/>
                <a:cs typeface="Verdana"/>
              </a:rPr>
              <a:t> </a:t>
            </a:r>
            <a:r>
              <a:rPr sz="2100" spc="-50" dirty="0">
                <a:latin typeface="Verdana"/>
                <a:cs typeface="Verdana"/>
              </a:rPr>
              <a:t>?</a:t>
            </a:r>
            <a:endParaRPr sz="2100">
              <a:latin typeface="Verdana"/>
              <a:cs typeface="Verdana"/>
            </a:endParaRPr>
          </a:p>
          <a:p>
            <a:pPr marL="238760" indent="-226060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spc="-20" dirty="0">
                <a:latin typeface="Verdana"/>
                <a:cs typeface="Verdana"/>
              </a:rPr>
              <a:t>Fixé</a:t>
            </a:r>
            <a:r>
              <a:rPr sz="2100" spc="-2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par</a:t>
            </a:r>
            <a:r>
              <a:rPr sz="2100" spc="-1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qui</a:t>
            </a:r>
            <a:r>
              <a:rPr sz="2100" spc="-125" dirty="0">
                <a:latin typeface="Verdana"/>
                <a:cs typeface="Verdana"/>
              </a:rPr>
              <a:t> </a:t>
            </a:r>
            <a:r>
              <a:rPr sz="2100" spc="-50" dirty="0">
                <a:latin typeface="Verdana"/>
                <a:cs typeface="Verdana"/>
              </a:rPr>
              <a:t>?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8685" y="4373943"/>
            <a:ext cx="279654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760" indent="-22606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spc="-10" dirty="0">
                <a:latin typeface="Verdana"/>
                <a:cs typeface="Verdana"/>
              </a:rPr>
              <a:t>Lucratif</a:t>
            </a:r>
            <a:r>
              <a:rPr sz="2100" spc="-10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ou</a:t>
            </a:r>
            <a:r>
              <a:rPr sz="2100" spc="-145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sportif</a:t>
            </a:r>
            <a:r>
              <a:rPr sz="2100" spc="-200" dirty="0">
                <a:latin typeface="Verdana"/>
                <a:cs typeface="Verdana"/>
              </a:rPr>
              <a:t> </a:t>
            </a:r>
            <a:r>
              <a:rPr sz="2100" spc="-50" dirty="0">
                <a:latin typeface="Verdana"/>
                <a:cs typeface="Verdana"/>
              </a:rPr>
              <a:t>?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08685" y="4684458"/>
            <a:ext cx="4962525" cy="76962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38760" indent="-226060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spc="-10" dirty="0">
                <a:latin typeface="Verdana"/>
                <a:cs typeface="Verdana"/>
              </a:rPr>
              <a:t>Top</a:t>
            </a:r>
            <a:r>
              <a:rPr sz="2100" spc="-180" dirty="0">
                <a:latin typeface="Verdana"/>
                <a:cs typeface="Verdana"/>
              </a:rPr>
              <a:t> </a:t>
            </a:r>
            <a:r>
              <a:rPr sz="2100" spc="75" dirty="0">
                <a:latin typeface="Verdana"/>
                <a:cs typeface="Verdana"/>
              </a:rPr>
              <a:t>ou</a:t>
            </a:r>
            <a:r>
              <a:rPr sz="2100" spc="-250" dirty="0">
                <a:latin typeface="Verdana"/>
                <a:cs typeface="Verdana"/>
              </a:rPr>
              <a:t> </a:t>
            </a:r>
            <a:r>
              <a:rPr sz="2100" spc="-30" dirty="0">
                <a:latin typeface="Verdana"/>
                <a:cs typeface="Verdana"/>
              </a:rPr>
              <a:t>récréatif</a:t>
            </a:r>
            <a:r>
              <a:rPr sz="2100" spc="-1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?</a:t>
            </a:r>
            <a:r>
              <a:rPr sz="2100" spc="-17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mixte</a:t>
            </a:r>
            <a:r>
              <a:rPr sz="2100" spc="-195" dirty="0">
                <a:latin typeface="Verdana"/>
                <a:cs typeface="Verdana"/>
              </a:rPr>
              <a:t> </a:t>
            </a:r>
            <a:r>
              <a:rPr sz="2100" spc="-60" dirty="0">
                <a:latin typeface="Verdana"/>
                <a:cs typeface="Verdana"/>
              </a:rPr>
              <a:t>?</a:t>
            </a:r>
            <a:endParaRPr sz="2100">
              <a:latin typeface="Verdana"/>
              <a:cs typeface="Verdana"/>
            </a:endParaRPr>
          </a:p>
          <a:p>
            <a:pPr marL="238760" indent="-226060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238760" algn="l"/>
              </a:tabLst>
            </a:pPr>
            <a:r>
              <a:rPr sz="2100" spc="-35" dirty="0">
                <a:latin typeface="Verdana"/>
                <a:cs typeface="Verdana"/>
              </a:rPr>
              <a:t>Intervenants</a:t>
            </a:r>
            <a:r>
              <a:rPr sz="2100" spc="-200" dirty="0">
                <a:latin typeface="Verdana"/>
                <a:cs typeface="Verdana"/>
              </a:rPr>
              <a:t> </a:t>
            </a:r>
            <a:r>
              <a:rPr sz="2100" spc="-35" dirty="0">
                <a:latin typeface="Verdana"/>
                <a:cs typeface="Verdana"/>
              </a:rPr>
              <a:t>externes</a:t>
            </a:r>
            <a:r>
              <a:rPr sz="2100" spc="-2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?</a:t>
            </a:r>
            <a:r>
              <a:rPr sz="2100" spc="-1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plus</a:t>
            </a:r>
            <a:r>
              <a:rPr sz="2100" spc="-204" dirty="0">
                <a:latin typeface="Verdana"/>
                <a:cs typeface="Verdana"/>
              </a:rPr>
              <a:t> </a:t>
            </a:r>
            <a:r>
              <a:rPr sz="2100" spc="-35" dirty="0">
                <a:latin typeface="Verdana"/>
                <a:cs typeface="Verdana"/>
              </a:rPr>
              <a:t>value</a:t>
            </a:r>
            <a:r>
              <a:rPr sz="2100" spc="-114" dirty="0">
                <a:latin typeface="Verdana"/>
                <a:cs typeface="Verdana"/>
              </a:rPr>
              <a:t> </a:t>
            </a:r>
            <a:r>
              <a:rPr sz="2100" spc="-50" dirty="0">
                <a:latin typeface="Verdana"/>
                <a:cs typeface="Verdana"/>
              </a:rPr>
              <a:t>?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15575" y="0"/>
            <a:ext cx="1352550" cy="6858000"/>
          </a:xfrm>
          <a:custGeom>
            <a:avLst/>
            <a:gdLst/>
            <a:ahLst/>
            <a:cxnLst/>
            <a:rect l="l" t="t" r="r" b="b"/>
            <a:pathLst>
              <a:path w="1352550" h="6858000">
                <a:moveTo>
                  <a:pt x="0" y="6858000"/>
                </a:moveTo>
                <a:lnTo>
                  <a:pt x="1352550" y="6858000"/>
                </a:lnTo>
                <a:lnTo>
                  <a:pt x="135255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D8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3925" y="722566"/>
            <a:ext cx="3196649" cy="47426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4184" y="550799"/>
            <a:ext cx="323596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Ethics</a:t>
            </a:r>
            <a:r>
              <a:rPr sz="3950" u="sng" spc="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95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Academy</a:t>
            </a:r>
            <a:endParaRPr sz="395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1104836"/>
            <a:ext cx="3281426" cy="10001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64184" y="1714118"/>
            <a:ext cx="6925309" cy="39325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3835"/>
              </a:lnSpc>
              <a:spcBef>
                <a:spcPts val="130"/>
              </a:spcBef>
            </a:pPr>
            <a:r>
              <a:rPr sz="3200" dirty="0">
                <a:latin typeface="Calibri"/>
                <a:cs typeface="Calibri"/>
              </a:rPr>
              <a:t>La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présence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d’un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référent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éthique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est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une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829"/>
              </a:lnSpc>
            </a:pPr>
            <a:r>
              <a:rPr sz="3200" b="1" dirty="0">
                <a:latin typeface="Calibri"/>
                <a:cs typeface="Calibri"/>
              </a:rPr>
              <a:t>obligation</a:t>
            </a:r>
            <a:r>
              <a:rPr sz="3200" b="1" spc="-14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juridique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927735" marR="253365" indent="-457834">
              <a:lnSpc>
                <a:spcPts val="3829"/>
              </a:lnSpc>
              <a:spcBef>
                <a:spcPts val="130"/>
              </a:spcBef>
            </a:pPr>
            <a:r>
              <a:rPr sz="3200" dirty="0">
                <a:latin typeface="Wingdings"/>
                <a:cs typeface="Wingdings"/>
              </a:rPr>
              <a:t></a:t>
            </a:r>
            <a:r>
              <a:rPr sz="3200" spc="-3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Calibri"/>
                <a:cs typeface="Calibri"/>
              </a:rPr>
              <a:t>Création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la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Charte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référents éthiques</a:t>
            </a:r>
            <a:endParaRPr sz="3200">
              <a:latin typeface="Calibri"/>
              <a:cs typeface="Calibri"/>
            </a:endParaRPr>
          </a:p>
          <a:p>
            <a:pPr marL="470534">
              <a:lnSpc>
                <a:spcPts val="3704"/>
              </a:lnSpc>
            </a:pPr>
            <a:r>
              <a:rPr sz="3200" dirty="0">
                <a:latin typeface="Wingdings"/>
                <a:cs typeface="Wingdings"/>
              </a:rPr>
              <a:t></a:t>
            </a:r>
            <a:r>
              <a:rPr sz="3200" spc="-3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Calibri"/>
                <a:cs typeface="Calibri"/>
              </a:rPr>
              <a:t>Programme</a:t>
            </a:r>
            <a:r>
              <a:rPr sz="3200" spc="-1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formation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spécifique</a:t>
            </a:r>
            <a:endParaRPr sz="3200">
              <a:latin typeface="Calibri"/>
              <a:cs typeface="Calibri"/>
            </a:endParaRPr>
          </a:p>
          <a:p>
            <a:pPr marL="470534">
              <a:lnSpc>
                <a:spcPts val="3835"/>
              </a:lnSpc>
              <a:spcBef>
                <a:spcPts val="65"/>
              </a:spcBef>
            </a:pPr>
            <a:r>
              <a:rPr sz="3200" dirty="0">
                <a:latin typeface="Wingdings"/>
                <a:cs typeface="Wingdings"/>
              </a:rPr>
              <a:t></a:t>
            </a:r>
            <a:r>
              <a:rPr sz="3200" spc="-3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Calibri"/>
                <a:cs typeface="Calibri"/>
              </a:rPr>
              <a:t>Plateforme</a:t>
            </a:r>
            <a:r>
              <a:rPr sz="3200" spc="-1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Moodle</a:t>
            </a:r>
            <a:endParaRPr sz="3200">
              <a:latin typeface="Calibri"/>
              <a:cs typeface="Calibri"/>
            </a:endParaRPr>
          </a:p>
          <a:p>
            <a:pPr marL="470534">
              <a:lnSpc>
                <a:spcPts val="3829"/>
              </a:lnSpc>
            </a:pPr>
            <a:r>
              <a:rPr sz="3200" dirty="0">
                <a:latin typeface="Wingdings"/>
                <a:cs typeface="Wingdings"/>
              </a:rPr>
              <a:t></a:t>
            </a:r>
            <a:r>
              <a:rPr sz="3200" spc="-3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Calibri"/>
                <a:cs typeface="Calibri"/>
              </a:rPr>
              <a:t>Création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d’un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réseau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référents</a:t>
            </a:r>
            <a:endParaRPr sz="3200">
              <a:latin typeface="Calibri"/>
              <a:cs typeface="Calibri"/>
            </a:endParaRPr>
          </a:p>
          <a:p>
            <a:pPr marL="927735">
              <a:lnSpc>
                <a:spcPts val="3835"/>
              </a:lnSpc>
            </a:pPr>
            <a:r>
              <a:rPr sz="3200" spc="-10" dirty="0">
                <a:latin typeface="Calibri"/>
                <a:cs typeface="Calibri"/>
              </a:rPr>
              <a:t>éthiques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24775" y="933450"/>
            <a:ext cx="3448050" cy="488632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4377" y="5708927"/>
            <a:ext cx="954902" cy="98827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9"/>
                </a:lnTo>
                <a:lnTo>
                  <a:pt x="12191999" y="6857999"/>
                </a:lnTo>
                <a:lnTo>
                  <a:pt x="12191999" y="0"/>
                </a:lnTo>
                <a:close/>
              </a:path>
            </a:pathLst>
          </a:custGeom>
          <a:solidFill>
            <a:srgbClr val="B5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044595" y="4512078"/>
            <a:ext cx="3147695" cy="2346325"/>
            <a:chOff x="9044595" y="4512078"/>
            <a:chExt cx="3147695" cy="2346325"/>
          </a:xfrm>
        </p:grpSpPr>
        <p:sp>
          <p:nvSpPr>
            <p:cNvPr id="4" name="object 4"/>
            <p:cNvSpPr/>
            <p:nvPr/>
          </p:nvSpPr>
          <p:spPr>
            <a:xfrm>
              <a:off x="9044595" y="4512078"/>
              <a:ext cx="3147695" cy="2346325"/>
            </a:xfrm>
            <a:custGeom>
              <a:avLst/>
              <a:gdLst/>
              <a:ahLst/>
              <a:cxnLst/>
              <a:rect l="l" t="t" r="r" b="b"/>
              <a:pathLst>
                <a:path w="3147695" h="2346325">
                  <a:moveTo>
                    <a:pt x="3060204" y="77556"/>
                  </a:moveTo>
                  <a:lnTo>
                    <a:pt x="3047233" y="123889"/>
                  </a:lnTo>
                  <a:lnTo>
                    <a:pt x="3089921" y="135712"/>
                  </a:lnTo>
                  <a:lnTo>
                    <a:pt x="3131186" y="148097"/>
                  </a:lnTo>
                  <a:lnTo>
                    <a:pt x="3147403" y="153353"/>
                  </a:lnTo>
                  <a:lnTo>
                    <a:pt x="3147403" y="102878"/>
                  </a:lnTo>
                  <a:lnTo>
                    <a:pt x="3102576" y="89355"/>
                  </a:lnTo>
                  <a:lnTo>
                    <a:pt x="3060204" y="77556"/>
                  </a:lnTo>
                  <a:close/>
                </a:path>
                <a:path w="3147695" h="2346325">
                  <a:moveTo>
                    <a:pt x="2717909" y="13813"/>
                  </a:moveTo>
                  <a:lnTo>
                    <a:pt x="2717174" y="13813"/>
                  </a:lnTo>
                  <a:lnTo>
                    <a:pt x="2712418" y="61584"/>
                  </a:lnTo>
                  <a:lnTo>
                    <a:pt x="2713627" y="61584"/>
                  </a:lnTo>
                  <a:lnTo>
                    <a:pt x="2767653" y="68092"/>
                  </a:lnTo>
                  <a:lnTo>
                    <a:pt x="2766861" y="68092"/>
                  </a:lnTo>
                  <a:lnTo>
                    <a:pt x="2819429" y="75672"/>
                  </a:lnTo>
                  <a:lnTo>
                    <a:pt x="2860235" y="82504"/>
                  </a:lnTo>
                  <a:lnTo>
                    <a:pt x="2881057" y="86333"/>
                  </a:lnTo>
                  <a:lnTo>
                    <a:pt x="2889993" y="39137"/>
                  </a:lnTo>
                  <a:lnTo>
                    <a:pt x="2873275" y="35972"/>
                  </a:lnTo>
                  <a:lnTo>
                    <a:pt x="2826290" y="28202"/>
                  </a:lnTo>
                  <a:lnTo>
                    <a:pt x="2772243" y="20288"/>
                  </a:lnTo>
                  <a:lnTo>
                    <a:pt x="2717909" y="13813"/>
                  </a:lnTo>
                  <a:close/>
                </a:path>
                <a:path w="3147695" h="2346325">
                  <a:moveTo>
                    <a:pt x="2819425" y="75672"/>
                  </a:moveTo>
                  <a:lnTo>
                    <a:pt x="2818989" y="75672"/>
                  </a:lnTo>
                  <a:lnTo>
                    <a:pt x="2822317" y="76155"/>
                  </a:lnTo>
                  <a:lnTo>
                    <a:pt x="2819425" y="75672"/>
                  </a:lnTo>
                  <a:close/>
                </a:path>
                <a:path w="3147695" h="2346325">
                  <a:moveTo>
                    <a:pt x="2445946" y="0"/>
                  </a:moveTo>
                  <a:lnTo>
                    <a:pt x="2391467" y="863"/>
                  </a:lnTo>
                  <a:lnTo>
                    <a:pt x="2369272" y="1870"/>
                  </a:lnTo>
                  <a:lnTo>
                    <a:pt x="2371211" y="47917"/>
                  </a:lnTo>
                  <a:lnTo>
                    <a:pt x="2371290" y="49785"/>
                  </a:lnTo>
                  <a:lnTo>
                    <a:pt x="2391408" y="48992"/>
                  </a:lnTo>
                  <a:lnTo>
                    <a:pt x="2388848" y="48992"/>
                  </a:lnTo>
                  <a:lnTo>
                    <a:pt x="2446395" y="47917"/>
                  </a:lnTo>
                  <a:lnTo>
                    <a:pt x="2542120" y="47917"/>
                  </a:lnTo>
                  <a:lnTo>
                    <a:pt x="2543501" y="1870"/>
                  </a:lnTo>
                  <a:lnTo>
                    <a:pt x="2543518" y="1295"/>
                  </a:lnTo>
                  <a:lnTo>
                    <a:pt x="2500425" y="143"/>
                  </a:lnTo>
                  <a:lnTo>
                    <a:pt x="2445946" y="0"/>
                  </a:lnTo>
                  <a:close/>
                </a:path>
                <a:path w="3147695" h="2346325">
                  <a:moveTo>
                    <a:pt x="2542120" y="47917"/>
                  </a:moveTo>
                  <a:lnTo>
                    <a:pt x="2446395" y="47917"/>
                  </a:lnTo>
                  <a:lnTo>
                    <a:pt x="2502912" y="48218"/>
                  </a:lnTo>
                  <a:lnTo>
                    <a:pt x="2499992" y="48218"/>
                  </a:lnTo>
                  <a:lnTo>
                    <a:pt x="2542077" y="49354"/>
                  </a:lnTo>
                  <a:lnTo>
                    <a:pt x="2542120" y="47917"/>
                  </a:lnTo>
                  <a:close/>
                </a:path>
                <a:path w="3147695" h="2346325">
                  <a:moveTo>
                    <a:pt x="2195602" y="15108"/>
                  </a:moveTo>
                  <a:lnTo>
                    <a:pt x="2173984" y="17554"/>
                  </a:lnTo>
                  <a:lnTo>
                    <a:pt x="2119793" y="24749"/>
                  </a:lnTo>
                  <a:lnTo>
                    <a:pt x="2065746" y="33238"/>
                  </a:lnTo>
                  <a:lnTo>
                    <a:pt x="2023374" y="40864"/>
                  </a:lnTo>
                  <a:lnTo>
                    <a:pt x="2032021" y="88060"/>
                  </a:lnTo>
                  <a:lnTo>
                    <a:pt x="2073522" y="80540"/>
                  </a:lnTo>
                  <a:lnTo>
                    <a:pt x="2073771" y="80540"/>
                  </a:lnTo>
                  <a:lnTo>
                    <a:pt x="2125330" y="72392"/>
                  </a:lnTo>
                  <a:lnTo>
                    <a:pt x="2125552" y="72392"/>
                  </a:lnTo>
                  <a:lnTo>
                    <a:pt x="2128473" y="71916"/>
                  </a:lnTo>
                  <a:lnTo>
                    <a:pt x="2128806" y="71916"/>
                  </a:lnTo>
                  <a:lnTo>
                    <a:pt x="2130056" y="71751"/>
                  </a:lnTo>
                  <a:lnTo>
                    <a:pt x="2130265" y="71751"/>
                  </a:lnTo>
                  <a:lnTo>
                    <a:pt x="2178796" y="65281"/>
                  </a:lnTo>
                  <a:lnTo>
                    <a:pt x="2200935" y="62879"/>
                  </a:lnTo>
                  <a:lnTo>
                    <a:pt x="2195602" y="15108"/>
                  </a:lnTo>
                  <a:close/>
                </a:path>
                <a:path w="3147695" h="2346325">
                  <a:moveTo>
                    <a:pt x="2073774" y="80540"/>
                  </a:moveTo>
                  <a:lnTo>
                    <a:pt x="2073522" y="80540"/>
                  </a:lnTo>
                  <a:lnTo>
                    <a:pt x="2071866" y="80840"/>
                  </a:lnTo>
                  <a:lnTo>
                    <a:pt x="2073774" y="80540"/>
                  </a:lnTo>
                  <a:close/>
                </a:path>
                <a:path w="3147695" h="2346325">
                  <a:moveTo>
                    <a:pt x="2128858" y="71916"/>
                  </a:moveTo>
                  <a:lnTo>
                    <a:pt x="2128643" y="71916"/>
                  </a:lnTo>
                  <a:lnTo>
                    <a:pt x="2125377" y="72392"/>
                  </a:lnTo>
                  <a:lnTo>
                    <a:pt x="2128858" y="71916"/>
                  </a:lnTo>
                  <a:close/>
                </a:path>
                <a:path w="3147695" h="2346325">
                  <a:moveTo>
                    <a:pt x="2130265" y="71751"/>
                  </a:moveTo>
                  <a:lnTo>
                    <a:pt x="2130084" y="71751"/>
                  </a:lnTo>
                  <a:lnTo>
                    <a:pt x="2128858" y="71916"/>
                  </a:lnTo>
                  <a:lnTo>
                    <a:pt x="2129024" y="71916"/>
                  </a:lnTo>
                  <a:lnTo>
                    <a:pt x="2130265" y="71751"/>
                  </a:lnTo>
                  <a:close/>
                </a:path>
                <a:path w="3147695" h="2346325">
                  <a:moveTo>
                    <a:pt x="2182017" y="64921"/>
                  </a:moveTo>
                  <a:lnTo>
                    <a:pt x="2178796" y="65281"/>
                  </a:lnTo>
                  <a:lnTo>
                    <a:pt x="2179284" y="65281"/>
                  </a:lnTo>
                  <a:lnTo>
                    <a:pt x="2182017" y="64921"/>
                  </a:lnTo>
                  <a:close/>
                </a:path>
                <a:path w="3147695" h="2346325">
                  <a:moveTo>
                    <a:pt x="1853451" y="78707"/>
                  </a:moveTo>
                  <a:lnTo>
                    <a:pt x="1851434" y="79283"/>
                  </a:lnTo>
                  <a:lnTo>
                    <a:pt x="1798396" y="93816"/>
                  </a:lnTo>
                  <a:lnTo>
                    <a:pt x="1745502" y="109643"/>
                  </a:lnTo>
                  <a:lnTo>
                    <a:pt x="1692897" y="126479"/>
                  </a:lnTo>
                  <a:lnTo>
                    <a:pt x="1686267" y="128781"/>
                  </a:lnTo>
                  <a:lnTo>
                    <a:pt x="1702121" y="174106"/>
                  </a:lnTo>
                  <a:lnTo>
                    <a:pt x="1710410" y="171284"/>
                  </a:lnTo>
                  <a:lnTo>
                    <a:pt x="1759346" y="155628"/>
                  </a:lnTo>
                  <a:lnTo>
                    <a:pt x="1811988" y="139847"/>
                  </a:lnTo>
                  <a:lnTo>
                    <a:pt x="1862819" y="125892"/>
                  </a:lnTo>
                  <a:lnTo>
                    <a:pt x="1865270" y="125327"/>
                  </a:lnTo>
                  <a:lnTo>
                    <a:pt x="1853451" y="78707"/>
                  </a:lnTo>
                  <a:close/>
                </a:path>
                <a:path w="3147695" h="2346325">
                  <a:moveTo>
                    <a:pt x="1523407" y="190222"/>
                  </a:moveTo>
                  <a:lnTo>
                    <a:pt x="1485790" y="206050"/>
                  </a:lnTo>
                  <a:lnTo>
                    <a:pt x="1434770" y="229072"/>
                  </a:lnTo>
                  <a:lnTo>
                    <a:pt x="1384327" y="253101"/>
                  </a:lnTo>
                  <a:lnTo>
                    <a:pt x="1365158" y="262598"/>
                  </a:lnTo>
                  <a:lnTo>
                    <a:pt x="1386777" y="305621"/>
                  </a:lnTo>
                  <a:lnTo>
                    <a:pt x="1407828" y="295032"/>
                  </a:lnTo>
                  <a:lnTo>
                    <a:pt x="1454723" y="272720"/>
                  </a:lnTo>
                  <a:lnTo>
                    <a:pt x="1504745" y="250265"/>
                  </a:lnTo>
                  <a:lnTo>
                    <a:pt x="1542143" y="234396"/>
                  </a:lnTo>
                  <a:lnTo>
                    <a:pt x="1523407" y="190222"/>
                  </a:lnTo>
                  <a:close/>
                </a:path>
                <a:path w="3147695" h="2346325">
                  <a:moveTo>
                    <a:pt x="1212243" y="345623"/>
                  </a:moveTo>
                  <a:lnTo>
                    <a:pt x="1186300" y="360875"/>
                  </a:lnTo>
                  <a:lnTo>
                    <a:pt x="1138163" y="390660"/>
                  </a:lnTo>
                  <a:lnTo>
                    <a:pt x="1090458" y="421596"/>
                  </a:lnTo>
                  <a:lnTo>
                    <a:pt x="1065236" y="438863"/>
                  </a:lnTo>
                  <a:lnTo>
                    <a:pt x="1092331" y="478433"/>
                  </a:lnTo>
                  <a:lnTo>
                    <a:pt x="1116755" y="461812"/>
                  </a:lnTo>
                  <a:lnTo>
                    <a:pt x="1163405" y="431547"/>
                  </a:lnTo>
                  <a:lnTo>
                    <a:pt x="1211520" y="401703"/>
                  </a:lnTo>
                  <a:lnTo>
                    <a:pt x="1236600" y="387063"/>
                  </a:lnTo>
                  <a:lnTo>
                    <a:pt x="1212243" y="345623"/>
                  </a:lnTo>
                  <a:close/>
                </a:path>
                <a:path w="3147695" h="2346325">
                  <a:moveTo>
                    <a:pt x="924859" y="541456"/>
                  </a:moveTo>
                  <a:lnTo>
                    <a:pt x="908429" y="554263"/>
                  </a:lnTo>
                  <a:lnTo>
                    <a:pt x="865191" y="589659"/>
                  </a:lnTo>
                  <a:lnTo>
                    <a:pt x="822675" y="625920"/>
                  </a:lnTo>
                  <a:lnTo>
                    <a:pt x="791688" y="653546"/>
                  </a:lnTo>
                  <a:lnTo>
                    <a:pt x="823828" y="689375"/>
                  </a:lnTo>
                  <a:lnTo>
                    <a:pt x="854501" y="661846"/>
                  </a:lnTo>
                  <a:lnTo>
                    <a:pt x="896629" y="625920"/>
                  </a:lnTo>
                  <a:lnTo>
                    <a:pt x="938231" y="592000"/>
                  </a:lnTo>
                  <a:lnTo>
                    <a:pt x="954404" y="579299"/>
                  </a:lnTo>
                  <a:lnTo>
                    <a:pt x="924859" y="541456"/>
                  </a:lnTo>
                  <a:close/>
                </a:path>
                <a:path w="3147695" h="2346325">
                  <a:moveTo>
                    <a:pt x="666588" y="774414"/>
                  </a:moveTo>
                  <a:lnTo>
                    <a:pt x="661976" y="779018"/>
                  </a:lnTo>
                  <a:lnTo>
                    <a:pt x="624216" y="819307"/>
                  </a:lnTo>
                  <a:lnTo>
                    <a:pt x="587464" y="860172"/>
                  </a:lnTo>
                  <a:lnTo>
                    <a:pt x="551721" y="902044"/>
                  </a:lnTo>
                  <a:lnTo>
                    <a:pt x="549848" y="904202"/>
                  </a:lnTo>
                  <a:lnTo>
                    <a:pt x="587176" y="934549"/>
                  </a:lnTo>
                  <a:lnTo>
                    <a:pt x="590124" y="930930"/>
                  </a:lnTo>
                  <a:lnTo>
                    <a:pt x="621670" y="894147"/>
                  </a:lnTo>
                  <a:lnTo>
                    <a:pt x="660533" y="850900"/>
                  </a:lnTo>
                  <a:lnTo>
                    <a:pt x="696944" y="812041"/>
                  </a:lnTo>
                  <a:lnTo>
                    <a:pt x="701034" y="807940"/>
                  </a:lnTo>
                  <a:lnTo>
                    <a:pt x="666588" y="774414"/>
                  </a:lnTo>
                  <a:close/>
                </a:path>
                <a:path w="3147695" h="2346325">
                  <a:moveTo>
                    <a:pt x="443196" y="1041430"/>
                  </a:moveTo>
                  <a:lnTo>
                    <a:pt x="418550" y="1075906"/>
                  </a:lnTo>
                  <a:lnTo>
                    <a:pt x="387708" y="1121159"/>
                  </a:lnTo>
                  <a:lnTo>
                    <a:pt x="358162" y="1166945"/>
                  </a:lnTo>
                  <a:lnTo>
                    <a:pt x="346344" y="1185967"/>
                  </a:lnTo>
                  <a:lnTo>
                    <a:pt x="387420" y="1211133"/>
                  </a:lnTo>
                  <a:lnTo>
                    <a:pt x="399120" y="1192047"/>
                  </a:lnTo>
                  <a:lnTo>
                    <a:pt x="427292" y="1148404"/>
                  </a:lnTo>
                  <a:lnTo>
                    <a:pt x="457496" y="1104139"/>
                  </a:lnTo>
                  <a:lnTo>
                    <a:pt x="482253" y="1069316"/>
                  </a:lnTo>
                  <a:lnTo>
                    <a:pt x="443196" y="1041430"/>
                  </a:lnTo>
                  <a:close/>
                </a:path>
                <a:path w="3147695" h="2346325">
                  <a:moveTo>
                    <a:pt x="260446" y="1337123"/>
                  </a:moveTo>
                  <a:lnTo>
                    <a:pt x="250357" y="1356188"/>
                  </a:lnTo>
                  <a:lnTo>
                    <a:pt x="226289" y="1404938"/>
                  </a:lnTo>
                  <a:lnTo>
                    <a:pt x="203229" y="1454321"/>
                  </a:lnTo>
                  <a:lnTo>
                    <a:pt x="185646" y="1494236"/>
                  </a:lnTo>
                  <a:lnTo>
                    <a:pt x="229748" y="1513489"/>
                  </a:lnTo>
                  <a:lnTo>
                    <a:pt x="246903" y="1474373"/>
                  </a:lnTo>
                  <a:lnTo>
                    <a:pt x="267858" y="1429360"/>
                  </a:lnTo>
                  <a:lnTo>
                    <a:pt x="293503" y="1377329"/>
                  </a:lnTo>
                  <a:lnTo>
                    <a:pt x="302963" y="1359440"/>
                  </a:lnTo>
                  <a:lnTo>
                    <a:pt x="260446" y="1337123"/>
                  </a:lnTo>
                  <a:close/>
                </a:path>
                <a:path w="3147695" h="2346325">
                  <a:moveTo>
                    <a:pt x="122519" y="1656904"/>
                  </a:moveTo>
                  <a:lnTo>
                    <a:pt x="105512" y="1708272"/>
                  </a:lnTo>
                  <a:lnTo>
                    <a:pt x="89659" y="1760504"/>
                  </a:lnTo>
                  <a:lnTo>
                    <a:pt x="75967" y="1809139"/>
                  </a:lnTo>
                  <a:lnTo>
                    <a:pt x="72220" y="1823326"/>
                  </a:lnTo>
                  <a:lnTo>
                    <a:pt x="118916" y="1835312"/>
                  </a:lnTo>
                  <a:lnTo>
                    <a:pt x="122392" y="1821863"/>
                  </a:lnTo>
                  <a:lnTo>
                    <a:pt x="135633" y="1774250"/>
                  </a:lnTo>
                  <a:lnTo>
                    <a:pt x="150948" y="1724308"/>
                  </a:lnTo>
                  <a:lnTo>
                    <a:pt x="168207" y="1671998"/>
                  </a:lnTo>
                  <a:lnTo>
                    <a:pt x="122519" y="1656904"/>
                  </a:lnTo>
                  <a:close/>
                </a:path>
                <a:path w="3147695" h="2346325">
                  <a:moveTo>
                    <a:pt x="34747" y="1993073"/>
                  </a:moveTo>
                  <a:lnTo>
                    <a:pt x="24659" y="2052499"/>
                  </a:lnTo>
                  <a:lnTo>
                    <a:pt x="17741" y="2101177"/>
                  </a:lnTo>
                  <a:lnTo>
                    <a:pt x="11976" y="2149855"/>
                  </a:lnTo>
                  <a:lnTo>
                    <a:pt x="10390" y="2165741"/>
                  </a:lnTo>
                  <a:lnTo>
                    <a:pt x="58240" y="2170259"/>
                  </a:lnTo>
                  <a:lnTo>
                    <a:pt x="60246" y="2150515"/>
                  </a:lnTo>
                  <a:lnTo>
                    <a:pt x="65314" y="2107633"/>
                  </a:lnTo>
                  <a:lnTo>
                    <a:pt x="72089" y="2060077"/>
                  </a:lnTo>
                  <a:lnTo>
                    <a:pt x="80012" y="2012408"/>
                  </a:lnTo>
                  <a:lnTo>
                    <a:pt x="82020" y="2001865"/>
                  </a:lnTo>
                  <a:lnTo>
                    <a:pt x="34747" y="1993073"/>
                  </a:lnTo>
                  <a:close/>
                </a:path>
                <a:path w="3147695" h="2346325">
                  <a:moveTo>
                    <a:pt x="158" y="2339257"/>
                  </a:moveTo>
                  <a:lnTo>
                    <a:pt x="114" y="2340554"/>
                  </a:lnTo>
                  <a:lnTo>
                    <a:pt x="0" y="2345921"/>
                  </a:lnTo>
                  <a:lnTo>
                    <a:pt x="48140" y="2345921"/>
                  </a:lnTo>
                  <a:lnTo>
                    <a:pt x="48151" y="2340554"/>
                  </a:lnTo>
                  <a:lnTo>
                    <a:pt x="158" y="2339257"/>
                  </a:lnTo>
                  <a:close/>
                </a:path>
              </a:pathLst>
            </a:custGeom>
            <a:solidFill>
              <a:srgbClr val="FF79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589805" y="5042167"/>
              <a:ext cx="2602230" cy="1816100"/>
            </a:xfrm>
            <a:custGeom>
              <a:avLst/>
              <a:gdLst/>
              <a:ahLst/>
              <a:cxnLst/>
              <a:rect l="l" t="t" r="r" b="b"/>
              <a:pathLst>
                <a:path w="2602229" h="1816100">
                  <a:moveTo>
                    <a:pt x="1934029" y="0"/>
                  </a:moveTo>
                  <a:lnTo>
                    <a:pt x="1851446" y="0"/>
                  </a:lnTo>
                  <a:lnTo>
                    <a:pt x="1768574" y="3597"/>
                  </a:lnTo>
                  <a:lnTo>
                    <a:pt x="1685415" y="10935"/>
                  </a:lnTo>
                  <a:lnTo>
                    <a:pt x="1602111" y="22159"/>
                  </a:lnTo>
                  <a:lnTo>
                    <a:pt x="1518807" y="37267"/>
                  </a:lnTo>
                  <a:lnTo>
                    <a:pt x="1435791" y="56116"/>
                  </a:lnTo>
                  <a:lnTo>
                    <a:pt x="1353064" y="78995"/>
                  </a:lnTo>
                  <a:lnTo>
                    <a:pt x="1270769" y="105758"/>
                  </a:lnTo>
                  <a:lnTo>
                    <a:pt x="1189051" y="136551"/>
                  </a:lnTo>
                  <a:lnTo>
                    <a:pt x="1108197" y="171228"/>
                  </a:lnTo>
                  <a:lnTo>
                    <a:pt x="1028208" y="209935"/>
                  </a:lnTo>
                  <a:lnTo>
                    <a:pt x="949101" y="252746"/>
                  </a:lnTo>
                  <a:lnTo>
                    <a:pt x="871545" y="299434"/>
                  </a:lnTo>
                  <a:lnTo>
                    <a:pt x="796024" y="349651"/>
                  </a:lnTo>
                  <a:lnTo>
                    <a:pt x="723529" y="402804"/>
                  </a:lnTo>
                  <a:lnTo>
                    <a:pt x="654350" y="458533"/>
                  </a:lnTo>
                  <a:lnTo>
                    <a:pt x="588341" y="516765"/>
                  </a:lnTo>
                  <a:lnTo>
                    <a:pt x="525791" y="577314"/>
                  </a:lnTo>
                  <a:lnTo>
                    <a:pt x="466268" y="640265"/>
                  </a:lnTo>
                  <a:lnTo>
                    <a:pt x="410347" y="705203"/>
                  </a:lnTo>
                  <a:lnTo>
                    <a:pt x="357886" y="772097"/>
                  </a:lnTo>
                  <a:lnTo>
                    <a:pt x="308740" y="840848"/>
                  </a:lnTo>
                  <a:lnTo>
                    <a:pt x="262908" y="911267"/>
                  </a:lnTo>
                  <a:lnTo>
                    <a:pt x="220680" y="983226"/>
                  </a:lnTo>
                  <a:lnTo>
                    <a:pt x="182055" y="1056610"/>
                  </a:lnTo>
                  <a:lnTo>
                    <a:pt x="147032" y="1131203"/>
                  </a:lnTo>
                  <a:lnTo>
                    <a:pt x="115613" y="1207004"/>
                  </a:lnTo>
                  <a:lnTo>
                    <a:pt x="87941" y="1283711"/>
                  </a:lnTo>
                  <a:lnTo>
                    <a:pt x="63873" y="1361268"/>
                  </a:lnTo>
                  <a:lnTo>
                    <a:pt x="43551" y="1439529"/>
                  </a:lnTo>
                  <a:lnTo>
                    <a:pt x="27121" y="1518352"/>
                  </a:lnTo>
                  <a:lnTo>
                    <a:pt x="14438" y="1597621"/>
                  </a:lnTo>
                  <a:lnTo>
                    <a:pt x="5647" y="1677250"/>
                  </a:lnTo>
                  <a:lnTo>
                    <a:pt x="746" y="1756874"/>
                  </a:lnTo>
                  <a:lnTo>
                    <a:pt x="0" y="1815832"/>
                  </a:lnTo>
                  <a:lnTo>
                    <a:pt x="48129" y="1815832"/>
                  </a:lnTo>
                  <a:lnTo>
                    <a:pt x="48865" y="1759511"/>
                  </a:lnTo>
                  <a:lnTo>
                    <a:pt x="53555" y="1681922"/>
                  </a:lnTo>
                  <a:lnTo>
                    <a:pt x="53657" y="1680462"/>
                  </a:lnTo>
                  <a:lnTo>
                    <a:pt x="62143" y="1603463"/>
                  </a:lnTo>
                  <a:lnTo>
                    <a:pt x="63121" y="1597621"/>
                  </a:lnTo>
                  <a:lnTo>
                    <a:pt x="74306" y="1527599"/>
                  </a:lnTo>
                  <a:lnTo>
                    <a:pt x="74366" y="1527049"/>
                  </a:lnTo>
                  <a:lnTo>
                    <a:pt x="90489" y="1450125"/>
                  </a:lnTo>
                  <a:lnTo>
                    <a:pt x="110150" y="1374937"/>
                  </a:lnTo>
                  <a:lnTo>
                    <a:pt x="109993" y="1374937"/>
                  </a:lnTo>
                  <a:lnTo>
                    <a:pt x="110197" y="1374646"/>
                  </a:lnTo>
                  <a:lnTo>
                    <a:pt x="114232" y="1361268"/>
                  </a:lnTo>
                  <a:lnTo>
                    <a:pt x="133398" y="1299477"/>
                  </a:lnTo>
                  <a:lnTo>
                    <a:pt x="133552" y="1298898"/>
                  </a:lnTo>
                  <a:lnTo>
                    <a:pt x="160721" y="1223839"/>
                  </a:lnTo>
                  <a:lnTo>
                    <a:pt x="191279" y="1150081"/>
                  </a:lnTo>
                  <a:lnTo>
                    <a:pt x="224921" y="1078478"/>
                  </a:lnTo>
                  <a:lnTo>
                    <a:pt x="225164" y="1077904"/>
                  </a:lnTo>
                  <a:lnTo>
                    <a:pt x="262894" y="1006299"/>
                  </a:lnTo>
                  <a:lnTo>
                    <a:pt x="304128" y="936002"/>
                  </a:lnTo>
                  <a:lnTo>
                    <a:pt x="348093" y="868331"/>
                  </a:lnTo>
                  <a:lnTo>
                    <a:pt x="395319" y="802445"/>
                  </a:lnTo>
                  <a:lnTo>
                    <a:pt x="395618" y="801894"/>
                  </a:lnTo>
                  <a:lnTo>
                    <a:pt x="396078" y="801308"/>
                  </a:lnTo>
                  <a:lnTo>
                    <a:pt x="396652" y="800449"/>
                  </a:lnTo>
                  <a:lnTo>
                    <a:pt x="447856" y="735399"/>
                  </a:lnTo>
                  <a:lnTo>
                    <a:pt x="502443" y="672007"/>
                  </a:lnTo>
                  <a:lnTo>
                    <a:pt x="559516" y="611570"/>
                  </a:lnTo>
                  <a:lnTo>
                    <a:pt x="621483" y="551636"/>
                  </a:lnTo>
                  <a:lnTo>
                    <a:pt x="685802" y="494963"/>
                  </a:lnTo>
                  <a:lnTo>
                    <a:pt x="753363" y="440532"/>
                  </a:lnTo>
                  <a:lnTo>
                    <a:pt x="753794" y="440244"/>
                  </a:lnTo>
                  <a:lnTo>
                    <a:pt x="823981" y="388791"/>
                  </a:lnTo>
                  <a:lnTo>
                    <a:pt x="896865" y="340297"/>
                  </a:lnTo>
                  <a:lnTo>
                    <a:pt x="897405" y="339915"/>
                  </a:lnTo>
                  <a:lnTo>
                    <a:pt x="971790" y="295189"/>
                  </a:lnTo>
                  <a:lnTo>
                    <a:pt x="972718" y="294687"/>
                  </a:lnTo>
                  <a:lnTo>
                    <a:pt x="973578" y="294115"/>
                  </a:lnTo>
                  <a:lnTo>
                    <a:pt x="973774" y="294115"/>
                  </a:lnTo>
                  <a:lnTo>
                    <a:pt x="1049790" y="252956"/>
                  </a:lnTo>
                  <a:lnTo>
                    <a:pt x="1050118" y="252746"/>
                  </a:lnTo>
                  <a:lnTo>
                    <a:pt x="1128660" y="214683"/>
                  </a:lnTo>
                  <a:lnTo>
                    <a:pt x="1205455" y="181745"/>
                  </a:lnTo>
                  <a:lnTo>
                    <a:pt x="1206632" y="181301"/>
                  </a:lnTo>
                  <a:lnTo>
                    <a:pt x="1207490" y="180873"/>
                  </a:lnTo>
                  <a:lnTo>
                    <a:pt x="1207766" y="180873"/>
                  </a:lnTo>
                  <a:lnTo>
                    <a:pt x="1286330" y="151226"/>
                  </a:lnTo>
                  <a:lnTo>
                    <a:pt x="1286680" y="151068"/>
                  </a:lnTo>
                  <a:lnTo>
                    <a:pt x="1365087" y="125530"/>
                  </a:lnTo>
                  <a:lnTo>
                    <a:pt x="1365919" y="125295"/>
                  </a:lnTo>
                  <a:lnTo>
                    <a:pt x="1366858" y="124954"/>
                  </a:lnTo>
                  <a:lnTo>
                    <a:pt x="1367152" y="124954"/>
                  </a:lnTo>
                  <a:lnTo>
                    <a:pt x="1446846" y="102923"/>
                  </a:lnTo>
                  <a:lnTo>
                    <a:pt x="1527713" y="84371"/>
                  </a:lnTo>
                  <a:lnTo>
                    <a:pt x="1527848" y="84371"/>
                  </a:lnTo>
                  <a:lnTo>
                    <a:pt x="1530135" y="83872"/>
                  </a:lnTo>
                  <a:lnTo>
                    <a:pt x="1530368" y="83872"/>
                  </a:lnTo>
                  <a:lnTo>
                    <a:pt x="1609177" y="69679"/>
                  </a:lnTo>
                  <a:lnTo>
                    <a:pt x="1608901" y="69679"/>
                  </a:lnTo>
                  <a:lnTo>
                    <a:pt x="1690257" y="58706"/>
                  </a:lnTo>
                  <a:lnTo>
                    <a:pt x="1769770" y="51687"/>
                  </a:lnTo>
                  <a:lnTo>
                    <a:pt x="1767196" y="51687"/>
                  </a:lnTo>
                  <a:lnTo>
                    <a:pt x="1849757" y="48059"/>
                  </a:lnTo>
                  <a:lnTo>
                    <a:pt x="2298884" y="48059"/>
                  </a:lnTo>
                  <a:lnTo>
                    <a:pt x="2257588" y="38130"/>
                  </a:lnTo>
                  <a:lnTo>
                    <a:pt x="2177887" y="23166"/>
                  </a:lnTo>
                  <a:lnTo>
                    <a:pt x="2097466" y="11798"/>
                  </a:lnTo>
                  <a:lnTo>
                    <a:pt x="2016036" y="4028"/>
                  </a:lnTo>
                  <a:lnTo>
                    <a:pt x="1934029" y="0"/>
                  </a:lnTo>
                  <a:close/>
                </a:path>
                <a:path w="2602229" h="1816100">
                  <a:moveTo>
                    <a:pt x="110226" y="1374646"/>
                  </a:moveTo>
                  <a:lnTo>
                    <a:pt x="109993" y="1374937"/>
                  </a:lnTo>
                  <a:lnTo>
                    <a:pt x="110150" y="1374937"/>
                  </a:lnTo>
                  <a:lnTo>
                    <a:pt x="110226" y="1374646"/>
                  </a:lnTo>
                  <a:close/>
                </a:path>
                <a:path w="2602229" h="1816100">
                  <a:moveTo>
                    <a:pt x="973774" y="294115"/>
                  </a:moveTo>
                  <a:lnTo>
                    <a:pt x="973578" y="294115"/>
                  </a:lnTo>
                  <a:lnTo>
                    <a:pt x="972718" y="294687"/>
                  </a:lnTo>
                  <a:lnTo>
                    <a:pt x="973774" y="294115"/>
                  </a:lnTo>
                  <a:close/>
                </a:path>
                <a:path w="2602229" h="1816100">
                  <a:moveTo>
                    <a:pt x="2538511" y="124954"/>
                  </a:moveTo>
                  <a:lnTo>
                    <a:pt x="2398278" y="124954"/>
                  </a:lnTo>
                  <a:lnTo>
                    <a:pt x="2471612" y="150076"/>
                  </a:lnTo>
                  <a:lnTo>
                    <a:pt x="2543819" y="178710"/>
                  </a:lnTo>
                  <a:lnTo>
                    <a:pt x="2602193" y="205341"/>
                  </a:lnTo>
                  <a:lnTo>
                    <a:pt x="2602193" y="152555"/>
                  </a:lnTo>
                  <a:lnTo>
                    <a:pt x="2563275" y="134824"/>
                  </a:lnTo>
                  <a:lnTo>
                    <a:pt x="2538511" y="124954"/>
                  </a:lnTo>
                  <a:close/>
                </a:path>
                <a:path w="2602229" h="1816100">
                  <a:moveTo>
                    <a:pt x="1206632" y="181301"/>
                  </a:moveTo>
                  <a:lnTo>
                    <a:pt x="1205455" y="181745"/>
                  </a:lnTo>
                  <a:lnTo>
                    <a:pt x="1205743" y="181745"/>
                  </a:lnTo>
                  <a:lnTo>
                    <a:pt x="1206632" y="181301"/>
                  </a:lnTo>
                  <a:close/>
                </a:path>
                <a:path w="2602229" h="1816100">
                  <a:moveTo>
                    <a:pt x="1207766" y="180873"/>
                  </a:moveTo>
                  <a:lnTo>
                    <a:pt x="1207490" y="180873"/>
                  </a:lnTo>
                  <a:lnTo>
                    <a:pt x="1206632" y="181301"/>
                  </a:lnTo>
                  <a:lnTo>
                    <a:pt x="1207766" y="180873"/>
                  </a:lnTo>
                  <a:close/>
                </a:path>
                <a:path w="2602229" h="1816100">
                  <a:moveTo>
                    <a:pt x="1367136" y="124954"/>
                  </a:moveTo>
                  <a:lnTo>
                    <a:pt x="1366873" y="124954"/>
                  </a:lnTo>
                  <a:lnTo>
                    <a:pt x="1365919" y="125295"/>
                  </a:lnTo>
                  <a:lnTo>
                    <a:pt x="1367136" y="124954"/>
                  </a:lnTo>
                  <a:close/>
                </a:path>
                <a:path w="2602229" h="1816100">
                  <a:moveTo>
                    <a:pt x="2323154" y="103211"/>
                  </a:moveTo>
                  <a:lnTo>
                    <a:pt x="2399273" y="125295"/>
                  </a:lnTo>
                  <a:lnTo>
                    <a:pt x="2398278" y="124954"/>
                  </a:lnTo>
                  <a:lnTo>
                    <a:pt x="2538511" y="124954"/>
                  </a:lnTo>
                  <a:lnTo>
                    <a:pt x="2488907" y="105183"/>
                  </a:lnTo>
                  <a:lnTo>
                    <a:pt x="2483853" y="103456"/>
                  </a:lnTo>
                  <a:lnTo>
                    <a:pt x="2324173" y="103456"/>
                  </a:lnTo>
                  <a:lnTo>
                    <a:pt x="2323154" y="103211"/>
                  </a:lnTo>
                  <a:close/>
                </a:path>
                <a:path w="2602229" h="1816100">
                  <a:moveTo>
                    <a:pt x="2429694" y="84953"/>
                  </a:moveTo>
                  <a:lnTo>
                    <a:pt x="2247176" y="84953"/>
                  </a:lnTo>
                  <a:lnTo>
                    <a:pt x="2324173" y="103456"/>
                  </a:lnTo>
                  <a:lnTo>
                    <a:pt x="2323315" y="103211"/>
                  </a:lnTo>
                  <a:lnTo>
                    <a:pt x="2483137" y="103211"/>
                  </a:lnTo>
                  <a:lnTo>
                    <a:pt x="2429694" y="84953"/>
                  </a:lnTo>
                  <a:close/>
                </a:path>
                <a:path w="2602229" h="1816100">
                  <a:moveTo>
                    <a:pt x="2483137" y="103211"/>
                  </a:moveTo>
                  <a:lnTo>
                    <a:pt x="2323315" y="103211"/>
                  </a:lnTo>
                  <a:lnTo>
                    <a:pt x="2324173" y="103456"/>
                  </a:lnTo>
                  <a:lnTo>
                    <a:pt x="2483853" y="103456"/>
                  </a:lnTo>
                  <a:lnTo>
                    <a:pt x="2483137" y="103211"/>
                  </a:lnTo>
                  <a:close/>
                </a:path>
                <a:path w="2602229" h="1816100">
                  <a:moveTo>
                    <a:pt x="2298884" y="48059"/>
                  </a:moveTo>
                  <a:lnTo>
                    <a:pt x="1932155" y="48059"/>
                  </a:lnTo>
                  <a:lnTo>
                    <a:pt x="2015190" y="52140"/>
                  </a:lnTo>
                  <a:lnTo>
                    <a:pt x="2014712" y="52140"/>
                  </a:lnTo>
                  <a:lnTo>
                    <a:pt x="2092321" y="59574"/>
                  </a:lnTo>
                  <a:lnTo>
                    <a:pt x="2170695" y="70582"/>
                  </a:lnTo>
                  <a:lnTo>
                    <a:pt x="2248340" y="85221"/>
                  </a:lnTo>
                  <a:lnTo>
                    <a:pt x="2247176" y="84953"/>
                  </a:lnTo>
                  <a:lnTo>
                    <a:pt x="2429694" y="84953"/>
                  </a:lnTo>
                  <a:lnTo>
                    <a:pt x="2413098" y="79283"/>
                  </a:lnTo>
                  <a:lnTo>
                    <a:pt x="2335992" y="56980"/>
                  </a:lnTo>
                  <a:lnTo>
                    <a:pt x="2298884" y="48059"/>
                  </a:lnTo>
                  <a:close/>
                </a:path>
                <a:path w="2602229" h="1816100">
                  <a:moveTo>
                    <a:pt x="1530010" y="83872"/>
                  </a:moveTo>
                  <a:lnTo>
                    <a:pt x="1527848" y="84371"/>
                  </a:lnTo>
                  <a:lnTo>
                    <a:pt x="1527981" y="84371"/>
                  </a:lnTo>
                  <a:lnTo>
                    <a:pt x="1530010" y="83872"/>
                  </a:lnTo>
                  <a:close/>
                </a:path>
                <a:path w="2602229" h="1816100">
                  <a:moveTo>
                    <a:pt x="1530368" y="83872"/>
                  </a:moveTo>
                  <a:lnTo>
                    <a:pt x="1530010" y="83872"/>
                  </a:lnTo>
                  <a:lnTo>
                    <a:pt x="1527981" y="84371"/>
                  </a:lnTo>
                  <a:lnTo>
                    <a:pt x="1527600" y="84371"/>
                  </a:lnTo>
                  <a:lnTo>
                    <a:pt x="1530368" y="83872"/>
                  </a:lnTo>
                  <a:close/>
                </a:path>
                <a:path w="2602229" h="1816100">
                  <a:moveTo>
                    <a:pt x="1530368" y="83872"/>
                  </a:moveTo>
                  <a:lnTo>
                    <a:pt x="1527663" y="84371"/>
                  </a:lnTo>
                  <a:lnTo>
                    <a:pt x="1527815" y="84371"/>
                  </a:lnTo>
                  <a:lnTo>
                    <a:pt x="1530368" y="83872"/>
                  </a:lnTo>
                  <a:close/>
                </a:path>
                <a:path w="2602229" h="1816100">
                  <a:moveTo>
                    <a:pt x="1772320" y="51461"/>
                  </a:moveTo>
                  <a:lnTo>
                    <a:pt x="1767196" y="51687"/>
                  </a:lnTo>
                  <a:lnTo>
                    <a:pt x="1769770" y="51687"/>
                  </a:lnTo>
                  <a:lnTo>
                    <a:pt x="1772320" y="51461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0"/>
            <a:ext cx="2720340" cy="1892935"/>
          </a:xfrm>
          <a:custGeom>
            <a:avLst/>
            <a:gdLst/>
            <a:ahLst/>
            <a:cxnLst/>
            <a:rect l="l" t="t" r="r" b="b"/>
            <a:pathLst>
              <a:path w="2720340" h="1892935">
                <a:moveTo>
                  <a:pt x="2719954" y="0"/>
                </a:moveTo>
                <a:lnTo>
                  <a:pt x="2635933" y="0"/>
                </a:lnTo>
                <a:lnTo>
                  <a:pt x="0" y="1834154"/>
                </a:lnTo>
                <a:lnTo>
                  <a:pt x="0" y="1892607"/>
                </a:lnTo>
                <a:lnTo>
                  <a:pt x="2719954" y="0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75062" y="2307687"/>
            <a:ext cx="1007110" cy="1804670"/>
          </a:xfrm>
          <a:custGeom>
            <a:avLst/>
            <a:gdLst/>
            <a:ahLst/>
            <a:cxnLst/>
            <a:rect l="l" t="t" r="r" b="b"/>
            <a:pathLst>
              <a:path w="1007110" h="1804670">
                <a:moveTo>
                  <a:pt x="1006996" y="0"/>
                </a:moveTo>
                <a:lnTo>
                  <a:pt x="653459" y="0"/>
                </a:lnTo>
                <a:lnTo>
                  <a:pt x="514235" y="969960"/>
                </a:lnTo>
                <a:lnTo>
                  <a:pt x="492760" y="969960"/>
                </a:lnTo>
                <a:lnTo>
                  <a:pt x="353536" y="0"/>
                </a:lnTo>
                <a:lnTo>
                  <a:pt x="0" y="0"/>
                </a:lnTo>
                <a:lnTo>
                  <a:pt x="0" y="1804376"/>
                </a:lnTo>
                <a:lnTo>
                  <a:pt x="278592" y="1804376"/>
                </a:lnTo>
                <a:lnTo>
                  <a:pt x="257117" y="969960"/>
                </a:lnTo>
                <a:lnTo>
                  <a:pt x="278592" y="969960"/>
                </a:lnTo>
                <a:lnTo>
                  <a:pt x="396341" y="1804376"/>
                </a:lnTo>
                <a:lnTo>
                  <a:pt x="610654" y="1804376"/>
                </a:lnTo>
                <a:lnTo>
                  <a:pt x="728548" y="969960"/>
                </a:lnTo>
                <a:lnTo>
                  <a:pt x="749878" y="969960"/>
                </a:lnTo>
                <a:lnTo>
                  <a:pt x="728548" y="1804376"/>
                </a:lnTo>
                <a:lnTo>
                  <a:pt x="1006996" y="1804376"/>
                </a:lnTo>
                <a:lnTo>
                  <a:pt x="10069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26608" y="2307513"/>
            <a:ext cx="579120" cy="1804670"/>
          </a:xfrm>
          <a:custGeom>
            <a:avLst/>
            <a:gdLst/>
            <a:ahLst/>
            <a:cxnLst/>
            <a:rect l="l" t="t" r="r" b="b"/>
            <a:pathLst>
              <a:path w="579120" h="1804670">
                <a:moveTo>
                  <a:pt x="578510" y="0"/>
                </a:moveTo>
                <a:lnTo>
                  <a:pt x="0" y="0"/>
                </a:lnTo>
                <a:lnTo>
                  <a:pt x="0" y="293128"/>
                </a:lnTo>
                <a:lnTo>
                  <a:pt x="0" y="744880"/>
                </a:lnTo>
                <a:lnTo>
                  <a:pt x="0" y="1038009"/>
                </a:lnTo>
                <a:lnTo>
                  <a:pt x="0" y="1511338"/>
                </a:lnTo>
                <a:lnTo>
                  <a:pt x="0" y="1804466"/>
                </a:lnTo>
                <a:lnTo>
                  <a:pt x="578510" y="1804466"/>
                </a:lnTo>
                <a:lnTo>
                  <a:pt x="578510" y="1511338"/>
                </a:lnTo>
                <a:lnTo>
                  <a:pt x="321398" y="1511338"/>
                </a:lnTo>
                <a:lnTo>
                  <a:pt x="321398" y="1038009"/>
                </a:lnTo>
                <a:lnTo>
                  <a:pt x="546379" y="1038009"/>
                </a:lnTo>
                <a:lnTo>
                  <a:pt x="546379" y="744880"/>
                </a:lnTo>
                <a:lnTo>
                  <a:pt x="321398" y="744880"/>
                </a:lnTo>
                <a:lnTo>
                  <a:pt x="321398" y="293128"/>
                </a:lnTo>
                <a:lnTo>
                  <a:pt x="578510" y="293128"/>
                </a:lnTo>
                <a:lnTo>
                  <a:pt x="5785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932679" y="2307544"/>
            <a:ext cx="793115" cy="1804670"/>
          </a:xfrm>
          <a:custGeom>
            <a:avLst/>
            <a:gdLst/>
            <a:ahLst/>
            <a:cxnLst/>
            <a:rect l="l" t="t" r="r" b="b"/>
            <a:pathLst>
              <a:path w="793115" h="1804670">
                <a:moveTo>
                  <a:pt x="317073" y="0"/>
                </a:moveTo>
                <a:lnTo>
                  <a:pt x="0" y="0"/>
                </a:lnTo>
                <a:lnTo>
                  <a:pt x="0" y="1804520"/>
                </a:lnTo>
                <a:lnTo>
                  <a:pt x="321397" y="1804520"/>
                </a:lnTo>
                <a:lnTo>
                  <a:pt x="306264" y="1127807"/>
                </a:lnTo>
                <a:lnTo>
                  <a:pt x="633026" y="1127807"/>
                </a:lnTo>
                <a:lnTo>
                  <a:pt x="610654" y="1021904"/>
                </a:lnTo>
                <a:lnTo>
                  <a:pt x="646335" y="982670"/>
                </a:lnTo>
                <a:lnTo>
                  <a:pt x="677975" y="942656"/>
                </a:lnTo>
                <a:lnTo>
                  <a:pt x="705582" y="901841"/>
                </a:lnTo>
                <a:lnTo>
                  <a:pt x="718099" y="879741"/>
                </a:lnTo>
                <a:lnTo>
                  <a:pt x="321397" y="879741"/>
                </a:lnTo>
                <a:lnTo>
                  <a:pt x="321397" y="270800"/>
                </a:lnTo>
                <a:lnTo>
                  <a:pt x="738113" y="270800"/>
                </a:lnTo>
                <a:lnTo>
                  <a:pt x="730565" y="253965"/>
                </a:lnTo>
                <a:lnTo>
                  <a:pt x="703877" y="207067"/>
                </a:lnTo>
                <a:lnTo>
                  <a:pt x="673612" y="164790"/>
                </a:lnTo>
                <a:lnTo>
                  <a:pt x="639757" y="127127"/>
                </a:lnTo>
                <a:lnTo>
                  <a:pt x="602297" y="94070"/>
                </a:lnTo>
                <a:lnTo>
                  <a:pt x="561219" y="65613"/>
                </a:lnTo>
                <a:lnTo>
                  <a:pt x="517136" y="42062"/>
                </a:lnTo>
                <a:lnTo>
                  <a:pt x="470672" y="23733"/>
                </a:lnTo>
                <a:lnTo>
                  <a:pt x="421836" y="10632"/>
                </a:lnTo>
                <a:lnTo>
                  <a:pt x="370634" y="2767"/>
                </a:lnTo>
                <a:lnTo>
                  <a:pt x="317073" y="143"/>
                </a:lnTo>
                <a:lnTo>
                  <a:pt x="317073" y="0"/>
                </a:lnTo>
                <a:close/>
              </a:path>
              <a:path w="793115" h="1804670">
                <a:moveTo>
                  <a:pt x="633026" y="1127807"/>
                </a:moveTo>
                <a:lnTo>
                  <a:pt x="338403" y="1127807"/>
                </a:lnTo>
                <a:lnTo>
                  <a:pt x="460621" y="1804520"/>
                </a:lnTo>
                <a:lnTo>
                  <a:pt x="771208" y="1804520"/>
                </a:lnTo>
                <a:lnTo>
                  <a:pt x="771208" y="1781929"/>
                </a:lnTo>
                <a:lnTo>
                  <a:pt x="633026" y="1127807"/>
                </a:lnTo>
                <a:close/>
              </a:path>
              <a:path w="793115" h="1804670">
                <a:moveTo>
                  <a:pt x="738113" y="270800"/>
                </a:moveTo>
                <a:lnTo>
                  <a:pt x="332062" y="270800"/>
                </a:lnTo>
                <a:lnTo>
                  <a:pt x="360756" y="273745"/>
                </a:lnTo>
                <a:lnTo>
                  <a:pt x="386937" y="282599"/>
                </a:lnTo>
                <a:lnTo>
                  <a:pt x="431652" y="318140"/>
                </a:lnTo>
                <a:lnTo>
                  <a:pt x="461485" y="375138"/>
                </a:lnTo>
                <a:lnTo>
                  <a:pt x="471430" y="451238"/>
                </a:lnTo>
                <a:lnTo>
                  <a:pt x="471430" y="699303"/>
                </a:lnTo>
                <a:lnTo>
                  <a:pt x="468924" y="739808"/>
                </a:lnTo>
                <a:lnTo>
                  <a:pt x="448994" y="806303"/>
                </a:lnTo>
                <a:lnTo>
                  <a:pt x="410578" y="853153"/>
                </a:lnTo>
                <a:lnTo>
                  <a:pt x="360756" y="876796"/>
                </a:lnTo>
                <a:lnTo>
                  <a:pt x="332062" y="879741"/>
                </a:lnTo>
                <a:lnTo>
                  <a:pt x="718099" y="879741"/>
                </a:lnTo>
                <a:lnTo>
                  <a:pt x="748725" y="817725"/>
                </a:lnTo>
                <a:lnTo>
                  <a:pt x="764531" y="772692"/>
                </a:lnTo>
                <a:lnTo>
                  <a:pt x="776837" y="723232"/>
                </a:lnTo>
                <a:lnTo>
                  <a:pt x="785636" y="669337"/>
                </a:lnTo>
                <a:lnTo>
                  <a:pt x="790920" y="611002"/>
                </a:lnTo>
                <a:lnTo>
                  <a:pt x="792683" y="548219"/>
                </a:lnTo>
                <a:lnTo>
                  <a:pt x="790954" y="492489"/>
                </a:lnTo>
                <a:lnTo>
                  <a:pt x="785770" y="439412"/>
                </a:lnTo>
                <a:lnTo>
                  <a:pt x="777135" y="389005"/>
                </a:lnTo>
                <a:lnTo>
                  <a:pt x="765054" y="341285"/>
                </a:lnTo>
                <a:lnTo>
                  <a:pt x="749529" y="296266"/>
                </a:lnTo>
                <a:lnTo>
                  <a:pt x="738113" y="270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31438" y="2285097"/>
            <a:ext cx="846455" cy="1849755"/>
          </a:xfrm>
          <a:custGeom>
            <a:avLst/>
            <a:gdLst/>
            <a:ahLst/>
            <a:cxnLst/>
            <a:rect l="l" t="t" r="r" b="b"/>
            <a:pathLst>
              <a:path w="846454" h="1849754">
                <a:moveTo>
                  <a:pt x="441308" y="0"/>
                </a:moveTo>
                <a:lnTo>
                  <a:pt x="388829" y="3176"/>
                </a:lnTo>
                <a:lnTo>
                  <a:pt x="339595" y="12702"/>
                </a:lnTo>
                <a:lnTo>
                  <a:pt x="293606" y="28576"/>
                </a:lnTo>
                <a:lnTo>
                  <a:pt x="250866" y="50793"/>
                </a:lnTo>
                <a:lnTo>
                  <a:pt x="211375" y="79350"/>
                </a:lnTo>
                <a:lnTo>
                  <a:pt x="175135" y="114243"/>
                </a:lnTo>
                <a:lnTo>
                  <a:pt x="142149" y="155471"/>
                </a:lnTo>
                <a:lnTo>
                  <a:pt x="112416" y="203172"/>
                </a:lnTo>
                <a:lnTo>
                  <a:pt x="80487" y="271529"/>
                </a:lnTo>
                <a:lnTo>
                  <a:pt x="66518" y="310107"/>
                </a:lnTo>
                <a:lnTo>
                  <a:pt x="53880" y="351619"/>
                </a:lnTo>
                <a:lnTo>
                  <a:pt x="42572" y="396064"/>
                </a:lnTo>
                <a:lnTo>
                  <a:pt x="32594" y="443444"/>
                </a:lnTo>
                <a:lnTo>
                  <a:pt x="23946" y="493759"/>
                </a:lnTo>
                <a:lnTo>
                  <a:pt x="16629" y="547008"/>
                </a:lnTo>
                <a:lnTo>
                  <a:pt x="10643" y="603193"/>
                </a:lnTo>
                <a:lnTo>
                  <a:pt x="5986" y="662313"/>
                </a:lnTo>
                <a:lnTo>
                  <a:pt x="2660" y="724370"/>
                </a:lnTo>
                <a:lnTo>
                  <a:pt x="665" y="789364"/>
                </a:lnTo>
                <a:lnTo>
                  <a:pt x="0" y="857294"/>
                </a:lnTo>
                <a:lnTo>
                  <a:pt x="0" y="992551"/>
                </a:lnTo>
                <a:lnTo>
                  <a:pt x="665" y="1060481"/>
                </a:lnTo>
                <a:lnTo>
                  <a:pt x="2660" y="1125474"/>
                </a:lnTo>
                <a:lnTo>
                  <a:pt x="5986" y="1187531"/>
                </a:lnTo>
                <a:lnTo>
                  <a:pt x="10643" y="1246652"/>
                </a:lnTo>
                <a:lnTo>
                  <a:pt x="16629" y="1302837"/>
                </a:lnTo>
                <a:lnTo>
                  <a:pt x="23946" y="1356086"/>
                </a:lnTo>
                <a:lnTo>
                  <a:pt x="32594" y="1406401"/>
                </a:lnTo>
                <a:lnTo>
                  <a:pt x="42572" y="1453780"/>
                </a:lnTo>
                <a:lnTo>
                  <a:pt x="53880" y="1498226"/>
                </a:lnTo>
                <a:lnTo>
                  <a:pt x="66518" y="1539737"/>
                </a:lnTo>
                <a:lnTo>
                  <a:pt x="80487" y="1578316"/>
                </a:lnTo>
                <a:lnTo>
                  <a:pt x="95787" y="1613961"/>
                </a:lnTo>
                <a:lnTo>
                  <a:pt x="142143" y="1694230"/>
                </a:lnTo>
                <a:lnTo>
                  <a:pt x="175115" y="1735457"/>
                </a:lnTo>
                <a:lnTo>
                  <a:pt x="211337" y="1770351"/>
                </a:lnTo>
                <a:lnTo>
                  <a:pt x="250812" y="1798908"/>
                </a:lnTo>
                <a:lnTo>
                  <a:pt x="293543" y="1821125"/>
                </a:lnTo>
                <a:lnTo>
                  <a:pt x="339534" y="1836999"/>
                </a:lnTo>
                <a:lnTo>
                  <a:pt x="388788" y="1846525"/>
                </a:lnTo>
                <a:lnTo>
                  <a:pt x="441308" y="1849701"/>
                </a:lnTo>
                <a:lnTo>
                  <a:pt x="493970" y="1846688"/>
                </a:lnTo>
                <a:lnTo>
                  <a:pt x="542998" y="1837647"/>
                </a:lnTo>
                <a:lnTo>
                  <a:pt x="588397" y="1822574"/>
                </a:lnTo>
                <a:lnTo>
                  <a:pt x="630167" y="1801469"/>
                </a:lnTo>
                <a:lnTo>
                  <a:pt x="668312" y="1774327"/>
                </a:lnTo>
                <a:lnTo>
                  <a:pt x="702834" y="1741147"/>
                </a:lnTo>
                <a:lnTo>
                  <a:pt x="733736" y="1701927"/>
                </a:lnTo>
                <a:lnTo>
                  <a:pt x="757557" y="1663300"/>
                </a:lnTo>
                <a:lnTo>
                  <a:pt x="778212" y="1621238"/>
                </a:lnTo>
                <a:lnTo>
                  <a:pt x="795699" y="1575747"/>
                </a:lnTo>
                <a:lnTo>
                  <a:pt x="810014" y="1526831"/>
                </a:lnTo>
                <a:lnTo>
                  <a:pt x="821154" y="1474495"/>
                </a:lnTo>
                <a:lnTo>
                  <a:pt x="829115" y="1418745"/>
                </a:lnTo>
                <a:lnTo>
                  <a:pt x="833894" y="1359585"/>
                </a:lnTo>
                <a:lnTo>
                  <a:pt x="835488" y="1297021"/>
                </a:lnTo>
                <a:lnTo>
                  <a:pt x="836141" y="1253043"/>
                </a:lnTo>
                <a:lnTo>
                  <a:pt x="838118" y="1215849"/>
                </a:lnTo>
                <a:lnTo>
                  <a:pt x="841446" y="1185428"/>
                </a:lnTo>
                <a:lnTo>
                  <a:pt x="846153" y="1161765"/>
                </a:lnTo>
                <a:lnTo>
                  <a:pt x="846153" y="1139174"/>
                </a:lnTo>
                <a:lnTo>
                  <a:pt x="524756" y="1139174"/>
                </a:lnTo>
                <a:lnTo>
                  <a:pt x="520027" y="1159901"/>
                </a:lnTo>
                <a:lnTo>
                  <a:pt x="516649" y="1183690"/>
                </a:lnTo>
                <a:lnTo>
                  <a:pt x="514622" y="1210582"/>
                </a:lnTo>
                <a:lnTo>
                  <a:pt x="513947" y="1240616"/>
                </a:lnTo>
                <a:lnTo>
                  <a:pt x="513947" y="1463933"/>
                </a:lnTo>
                <a:lnTo>
                  <a:pt x="512755" y="1486441"/>
                </a:lnTo>
                <a:lnTo>
                  <a:pt x="503185" y="1524171"/>
                </a:lnTo>
                <a:lnTo>
                  <a:pt x="470691" y="1560645"/>
                </a:lnTo>
                <a:lnTo>
                  <a:pt x="436984" y="1567678"/>
                </a:lnTo>
                <a:lnTo>
                  <a:pt x="418660" y="1565764"/>
                </a:lnTo>
                <a:lnTo>
                  <a:pt x="375876" y="1537173"/>
                </a:lnTo>
                <a:lnTo>
                  <a:pt x="359013" y="1500805"/>
                </a:lnTo>
                <a:lnTo>
                  <a:pt x="353392" y="1452566"/>
                </a:lnTo>
                <a:lnTo>
                  <a:pt x="353392" y="385768"/>
                </a:lnTo>
                <a:lnTo>
                  <a:pt x="354797" y="360081"/>
                </a:lnTo>
                <a:lnTo>
                  <a:pt x="366039" y="317719"/>
                </a:lnTo>
                <a:lnTo>
                  <a:pt x="402376" y="278228"/>
                </a:lnTo>
                <a:lnTo>
                  <a:pt x="436984" y="270656"/>
                </a:lnTo>
                <a:lnTo>
                  <a:pt x="455034" y="272353"/>
                </a:lnTo>
                <a:lnTo>
                  <a:pt x="494778" y="297707"/>
                </a:lnTo>
                <a:lnTo>
                  <a:pt x="512755" y="351126"/>
                </a:lnTo>
                <a:lnTo>
                  <a:pt x="513947" y="597717"/>
                </a:lnTo>
                <a:lnTo>
                  <a:pt x="514622" y="627774"/>
                </a:lnTo>
                <a:lnTo>
                  <a:pt x="516649" y="654716"/>
                </a:lnTo>
                <a:lnTo>
                  <a:pt x="520027" y="678554"/>
                </a:lnTo>
                <a:lnTo>
                  <a:pt x="524756" y="699303"/>
                </a:lnTo>
                <a:lnTo>
                  <a:pt x="846153" y="699303"/>
                </a:lnTo>
                <a:lnTo>
                  <a:pt x="846153" y="676713"/>
                </a:lnTo>
                <a:lnTo>
                  <a:pt x="841446" y="652051"/>
                </a:lnTo>
                <a:lnTo>
                  <a:pt x="838118" y="623168"/>
                </a:lnTo>
                <a:lnTo>
                  <a:pt x="836141" y="590048"/>
                </a:lnTo>
                <a:lnTo>
                  <a:pt x="835488" y="552680"/>
                </a:lnTo>
                <a:lnTo>
                  <a:pt x="833894" y="490121"/>
                </a:lnTo>
                <a:lnTo>
                  <a:pt x="829115" y="430976"/>
                </a:lnTo>
                <a:lnTo>
                  <a:pt x="821154" y="375244"/>
                </a:lnTo>
                <a:lnTo>
                  <a:pt x="810014" y="322924"/>
                </a:lnTo>
                <a:lnTo>
                  <a:pt x="795699" y="274017"/>
                </a:lnTo>
                <a:lnTo>
                  <a:pt x="778212" y="228523"/>
                </a:lnTo>
                <a:lnTo>
                  <a:pt x="757557" y="186442"/>
                </a:lnTo>
                <a:lnTo>
                  <a:pt x="733736" y="147774"/>
                </a:lnTo>
                <a:lnTo>
                  <a:pt x="702834" y="108554"/>
                </a:lnTo>
                <a:lnTo>
                  <a:pt x="668312" y="75374"/>
                </a:lnTo>
                <a:lnTo>
                  <a:pt x="630167" y="48232"/>
                </a:lnTo>
                <a:lnTo>
                  <a:pt x="588397" y="27127"/>
                </a:lnTo>
                <a:lnTo>
                  <a:pt x="542998" y="12054"/>
                </a:lnTo>
                <a:lnTo>
                  <a:pt x="493970" y="3013"/>
                </a:lnTo>
                <a:lnTo>
                  <a:pt x="441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96638" y="2307687"/>
            <a:ext cx="321945" cy="1804670"/>
          </a:xfrm>
          <a:custGeom>
            <a:avLst/>
            <a:gdLst/>
            <a:ahLst/>
            <a:cxnLst/>
            <a:rect l="l" t="t" r="r" b="b"/>
            <a:pathLst>
              <a:path w="321945" h="1804670">
                <a:moveTo>
                  <a:pt x="321397" y="0"/>
                </a:moveTo>
                <a:lnTo>
                  <a:pt x="0" y="0"/>
                </a:lnTo>
                <a:lnTo>
                  <a:pt x="0" y="1804376"/>
                </a:lnTo>
                <a:lnTo>
                  <a:pt x="321397" y="1804376"/>
                </a:lnTo>
                <a:lnTo>
                  <a:pt x="3213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74920" y="602309"/>
            <a:ext cx="898525" cy="747395"/>
          </a:xfrm>
          <a:custGeom>
            <a:avLst/>
            <a:gdLst/>
            <a:ahLst/>
            <a:cxnLst/>
            <a:rect l="l" t="t" r="r" b="b"/>
            <a:pathLst>
              <a:path w="898525" h="747394">
                <a:moveTo>
                  <a:pt x="764006" y="105613"/>
                </a:moveTo>
                <a:lnTo>
                  <a:pt x="709968" y="83908"/>
                </a:lnTo>
                <a:lnTo>
                  <a:pt x="666699" y="71374"/>
                </a:lnTo>
                <a:lnTo>
                  <a:pt x="612762" y="60134"/>
                </a:lnTo>
                <a:lnTo>
                  <a:pt x="548259" y="51993"/>
                </a:lnTo>
                <a:lnTo>
                  <a:pt x="473303" y="48780"/>
                </a:lnTo>
                <a:lnTo>
                  <a:pt x="383667" y="53365"/>
                </a:lnTo>
                <a:lnTo>
                  <a:pt x="309435" y="64668"/>
                </a:lnTo>
                <a:lnTo>
                  <a:pt x="250850" y="79425"/>
                </a:lnTo>
                <a:lnTo>
                  <a:pt x="208114" y="94373"/>
                </a:lnTo>
                <a:lnTo>
                  <a:pt x="171081" y="111810"/>
                </a:lnTo>
                <a:lnTo>
                  <a:pt x="162560" y="164884"/>
                </a:lnTo>
                <a:lnTo>
                  <a:pt x="161848" y="208495"/>
                </a:lnTo>
                <a:lnTo>
                  <a:pt x="208508" y="200888"/>
                </a:lnTo>
                <a:lnTo>
                  <a:pt x="255917" y="191909"/>
                </a:lnTo>
                <a:lnTo>
                  <a:pt x="303936" y="181483"/>
                </a:lnTo>
                <a:lnTo>
                  <a:pt x="352399" y="169481"/>
                </a:lnTo>
                <a:lnTo>
                  <a:pt x="401142" y="155841"/>
                </a:lnTo>
                <a:lnTo>
                  <a:pt x="449999" y="140449"/>
                </a:lnTo>
                <a:lnTo>
                  <a:pt x="498805" y="123215"/>
                </a:lnTo>
                <a:lnTo>
                  <a:pt x="547382" y="104038"/>
                </a:lnTo>
                <a:lnTo>
                  <a:pt x="508088" y="134175"/>
                </a:lnTo>
                <a:lnTo>
                  <a:pt x="465442" y="161556"/>
                </a:lnTo>
                <a:lnTo>
                  <a:pt x="419925" y="186270"/>
                </a:lnTo>
                <a:lnTo>
                  <a:pt x="372008" y="208457"/>
                </a:lnTo>
                <a:lnTo>
                  <a:pt x="322173" y="228244"/>
                </a:lnTo>
                <a:lnTo>
                  <a:pt x="270916" y="245719"/>
                </a:lnTo>
                <a:lnTo>
                  <a:pt x="218706" y="261023"/>
                </a:lnTo>
                <a:lnTo>
                  <a:pt x="166039" y="274256"/>
                </a:lnTo>
                <a:lnTo>
                  <a:pt x="170713" y="307009"/>
                </a:lnTo>
                <a:lnTo>
                  <a:pt x="176911" y="338556"/>
                </a:lnTo>
                <a:lnTo>
                  <a:pt x="184518" y="368896"/>
                </a:lnTo>
                <a:lnTo>
                  <a:pt x="193421" y="398005"/>
                </a:lnTo>
                <a:lnTo>
                  <a:pt x="239776" y="383514"/>
                </a:lnTo>
                <a:lnTo>
                  <a:pt x="286321" y="367868"/>
                </a:lnTo>
                <a:lnTo>
                  <a:pt x="332917" y="351002"/>
                </a:lnTo>
                <a:lnTo>
                  <a:pt x="379374" y="332879"/>
                </a:lnTo>
                <a:lnTo>
                  <a:pt x="425526" y="313448"/>
                </a:lnTo>
                <a:lnTo>
                  <a:pt x="471220" y="292671"/>
                </a:lnTo>
                <a:lnTo>
                  <a:pt x="516280" y="270497"/>
                </a:lnTo>
                <a:lnTo>
                  <a:pt x="560539" y="246875"/>
                </a:lnTo>
                <a:lnTo>
                  <a:pt x="603834" y="221780"/>
                </a:lnTo>
                <a:lnTo>
                  <a:pt x="645998" y="195148"/>
                </a:lnTo>
                <a:lnTo>
                  <a:pt x="686854" y="166941"/>
                </a:lnTo>
                <a:lnTo>
                  <a:pt x="726249" y="137109"/>
                </a:lnTo>
                <a:lnTo>
                  <a:pt x="764006" y="105613"/>
                </a:lnTo>
                <a:close/>
              </a:path>
              <a:path w="898525" h="747394">
                <a:moveTo>
                  <a:pt x="897902" y="10502"/>
                </a:moveTo>
                <a:lnTo>
                  <a:pt x="865466" y="0"/>
                </a:lnTo>
                <a:lnTo>
                  <a:pt x="842848" y="31838"/>
                </a:lnTo>
                <a:lnTo>
                  <a:pt x="776414" y="112687"/>
                </a:lnTo>
                <a:lnTo>
                  <a:pt x="668286" y="220535"/>
                </a:lnTo>
                <a:lnTo>
                  <a:pt x="520585" y="333400"/>
                </a:lnTo>
                <a:lnTo>
                  <a:pt x="484695" y="355701"/>
                </a:lnTo>
                <a:lnTo>
                  <a:pt x="432612" y="384606"/>
                </a:lnTo>
                <a:lnTo>
                  <a:pt x="390563" y="405384"/>
                </a:lnTo>
                <a:lnTo>
                  <a:pt x="346710" y="424535"/>
                </a:lnTo>
                <a:lnTo>
                  <a:pt x="301104" y="441807"/>
                </a:lnTo>
                <a:lnTo>
                  <a:pt x="253746" y="456933"/>
                </a:lnTo>
                <a:lnTo>
                  <a:pt x="204660" y="469658"/>
                </a:lnTo>
                <a:lnTo>
                  <a:pt x="137972" y="477189"/>
                </a:lnTo>
                <a:lnTo>
                  <a:pt x="107289" y="465289"/>
                </a:lnTo>
                <a:lnTo>
                  <a:pt x="106299" y="442404"/>
                </a:lnTo>
                <a:lnTo>
                  <a:pt x="128701" y="416991"/>
                </a:lnTo>
                <a:lnTo>
                  <a:pt x="136906" y="408660"/>
                </a:lnTo>
                <a:lnTo>
                  <a:pt x="142176" y="398399"/>
                </a:lnTo>
                <a:lnTo>
                  <a:pt x="134340" y="356870"/>
                </a:lnTo>
                <a:lnTo>
                  <a:pt x="98996" y="342468"/>
                </a:lnTo>
                <a:lnTo>
                  <a:pt x="79413" y="349084"/>
                </a:lnTo>
                <a:lnTo>
                  <a:pt x="39446" y="381749"/>
                </a:lnTo>
                <a:lnTo>
                  <a:pt x="13398" y="417957"/>
                </a:lnTo>
                <a:lnTo>
                  <a:pt x="508" y="455320"/>
                </a:lnTo>
                <a:lnTo>
                  <a:pt x="0" y="491490"/>
                </a:lnTo>
                <a:lnTo>
                  <a:pt x="11112" y="524090"/>
                </a:lnTo>
                <a:lnTo>
                  <a:pt x="33083" y="550735"/>
                </a:lnTo>
                <a:lnTo>
                  <a:pt x="65138" y="569074"/>
                </a:lnTo>
                <a:lnTo>
                  <a:pt x="106514" y="576719"/>
                </a:lnTo>
                <a:lnTo>
                  <a:pt x="154495" y="575957"/>
                </a:lnTo>
                <a:lnTo>
                  <a:pt x="201688" y="570750"/>
                </a:lnTo>
                <a:lnTo>
                  <a:pt x="248005" y="561441"/>
                </a:lnTo>
                <a:lnTo>
                  <a:pt x="293382" y="548373"/>
                </a:lnTo>
                <a:lnTo>
                  <a:pt x="337743" y="531901"/>
                </a:lnTo>
                <a:lnTo>
                  <a:pt x="381000" y="512381"/>
                </a:lnTo>
                <a:lnTo>
                  <a:pt x="423075" y="490131"/>
                </a:lnTo>
                <a:lnTo>
                  <a:pt x="463892" y="465518"/>
                </a:lnTo>
                <a:lnTo>
                  <a:pt x="503389" y="438899"/>
                </a:lnTo>
                <a:lnTo>
                  <a:pt x="541477" y="410603"/>
                </a:lnTo>
                <a:lnTo>
                  <a:pt x="578065" y="380974"/>
                </a:lnTo>
                <a:lnTo>
                  <a:pt x="613105" y="350380"/>
                </a:lnTo>
                <a:lnTo>
                  <a:pt x="596861" y="381330"/>
                </a:lnTo>
                <a:lnTo>
                  <a:pt x="575919" y="413829"/>
                </a:lnTo>
                <a:lnTo>
                  <a:pt x="549567" y="447357"/>
                </a:lnTo>
                <a:lnTo>
                  <a:pt x="517029" y="481368"/>
                </a:lnTo>
                <a:lnTo>
                  <a:pt x="477570" y="515353"/>
                </a:lnTo>
                <a:lnTo>
                  <a:pt x="430441" y="548779"/>
                </a:lnTo>
                <a:lnTo>
                  <a:pt x="374878" y="581101"/>
                </a:lnTo>
                <a:lnTo>
                  <a:pt x="310159" y="611822"/>
                </a:lnTo>
                <a:lnTo>
                  <a:pt x="360248" y="667054"/>
                </a:lnTo>
                <a:lnTo>
                  <a:pt x="413550" y="709866"/>
                </a:lnTo>
                <a:lnTo>
                  <a:pt x="455904" y="737539"/>
                </a:lnTo>
                <a:lnTo>
                  <a:pt x="473163" y="747369"/>
                </a:lnTo>
                <a:lnTo>
                  <a:pt x="523862" y="712724"/>
                </a:lnTo>
                <a:lnTo>
                  <a:pt x="634238" y="606780"/>
                </a:lnTo>
                <a:lnTo>
                  <a:pt x="741730" y="426491"/>
                </a:lnTo>
                <a:lnTo>
                  <a:pt x="783755" y="168783"/>
                </a:lnTo>
                <a:lnTo>
                  <a:pt x="832167" y="106324"/>
                </a:lnTo>
                <a:lnTo>
                  <a:pt x="868006" y="56159"/>
                </a:lnTo>
                <a:lnTo>
                  <a:pt x="890257" y="22771"/>
                </a:lnTo>
                <a:lnTo>
                  <a:pt x="897902" y="105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50817" y="774592"/>
            <a:ext cx="39370" cy="59690"/>
          </a:xfrm>
          <a:custGeom>
            <a:avLst/>
            <a:gdLst/>
            <a:ahLst/>
            <a:cxnLst/>
            <a:rect l="l" t="t" r="r" b="b"/>
            <a:pathLst>
              <a:path w="39370" h="59690">
                <a:moveTo>
                  <a:pt x="0" y="59641"/>
                </a:moveTo>
                <a:lnTo>
                  <a:pt x="38913" y="59641"/>
                </a:lnTo>
                <a:lnTo>
                  <a:pt x="38913" y="0"/>
                </a:lnTo>
                <a:lnTo>
                  <a:pt x="0" y="0"/>
                </a:lnTo>
                <a:lnTo>
                  <a:pt x="0" y="596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5850817" y="673101"/>
            <a:ext cx="1145540" cy="164465"/>
            <a:chOff x="5850817" y="673101"/>
            <a:chExt cx="1145540" cy="164465"/>
          </a:xfrm>
        </p:grpSpPr>
        <p:sp>
          <p:nvSpPr>
            <p:cNvPr id="15" name="object 15"/>
            <p:cNvSpPr/>
            <p:nvPr/>
          </p:nvSpPr>
          <p:spPr>
            <a:xfrm>
              <a:off x="5850814" y="676884"/>
              <a:ext cx="156845" cy="157480"/>
            </a:xfrm>
            <a:custGeom>
              <a:avLst/>
              <a:gdLst/>
              <a:ahLst/>
              <a:cxnLst/>
              <a:rect l="l" t="t" r="r" b="b"/>
              <a:pathLst>
                <a:path w="156845" h="157480">
                  <a:moveTo>
                    <a:pt x="156375" y="0"/>
                  </a:moveTo>
                  <a:lnTo>
                    <a:pt x="117170" y="0"/>
                  </a:lnTo>
                  <a:lnTo>
                    <a:pt x="117170" y="59651"/>
                  </a:lnTo>
                  <a:lnTo>
                    <a:pt x="38912" y="59651"/>
                  </a:lnTo>
                  <a:lnTo>
                    <a:pt x="38912" y="0"/>
                  </a:lnTo>
                  <a:lnTo>
                    <a:pt x="0" y="0"/>
                  </a:lnTo>
                  <a:lnTo>
                    <a:pt x="0" y="59651"/>
                  </a:lnTo>
                  <a:lnTo>
                    <a:pt x="0" y="97713"/>
                  </a:lnTo>
                  <a:lnTo>
                    <a:pt x="117170" y="97713"/>
                  </a:lnTo>
                  <a:lnTo>
                    <a:pt x="117170" y="157353"/>
                  </a:lnTo>
                  <a:lnTo>
                    <a:pt x="156375" y="157353"/>
                  </a:lnTo>
                  <a:lnTo>
                    <a:pt x="156375" y="97713"/>
                  </a:lnTo>
                  <a:lnTo>
                    <a:pt x="156375" y="59651"/>
                  </a:lnTo>
                  <a:lnTo>
                    <a:pt x="1563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43367" y="673101"/>
              <a:ext cx="191973" cy="16432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4453" y="673101"/>
              <a:ext cx="186640" cy="164322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82081" y="676410"/>
              <a:ext cx="151330" cy="15755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6663817" y="676884"/>
              <a:ext cx="139700" cy="157480"/>
            </a:xfrm>
            <a:custGeom>
              <a:avLst/>
              <a:gdLst/>
              <a:ahLst/>
              <a:cxnLst/>
              <a:rect l="l" t="t" r="r" b="b"/>
              <a:pathLst>
                <a:path w="139700" h="157480">
                  <a:moveTo>
                    <a:pt x="139433" y="118021"/>
                  </a:moveTo>
                  <a:lnTo>
                    <a:pt x="38620" y="118021"/>
                  </a:lnTo>
                  <a:lnTo>
                    <a:pt x="38620" y="95173"/>
                  </a:lnTo>
                  <a:lnTo>
                    <a:pt x="126974" y="95173"/>
                  </a:lnTo>
                  <a:lnTo>
                    <a:pt x="126974" y="59651"/>
                  </a:lnTo>
                  <a:lnTo>
                    <a:pt x="38620" y="59651"/>
                  </a:lnTo>
                  <a:lnTo>
                    <a:pt x="38620" y="38074"/>
                  </a:lnTo>
                  <a:lnTo>
                    <a:pt x="135331" y="38074"/>
                  </a:lnTo>
                  <a:lnTo>
                    <a:pt x="135331" y="0"/>
                  </a:lnTo>
                  <a:lnTo>
                    <a:pt x="0" y="0"/>
                  </a:lnTo>
                  <a:lnTo>
                    <a:pt x="0" y="38074"/>
                  </a:lnTo>
                  <a:lnTo>
                    <a:pt x="0" y="59651"/>
                  </a:lnTo>
                  <a:lnTo>
                    <a:pt x="0" y="95173"/>
                  </a:lnTo>
                  <a:lnTo>
                    <a:pt x="0" y="118021"/>
                  </a:lnTo>
                  <a:lnTo>
                    <a:pt x="0" y="157353"/>
                  </a:lnTo>
                  <a:lnTo>
                    <a:pt x="139433" y="157353"/>
                  </a:lnTo>
                  <a:lnTo>
                    <a:pt x="139433" y="1180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25241" y="676410"/>
              <a:ext cx="170787" cy="157559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5833666" y="922030"/>
            <a:ext cx="1438275" cy="164465"/>
            <a:chOff x="5833666" y="922030"/>
            <a:chExt cx="1438275" cy="164465"/>
          </a:xfrm>
        </p:grpSpPr>
        <p:sp>
          <p:nvSpPr>
            <p:cNvPr id="22" name="object 22"/>
            <p:cNvSpPr/>
            <p:nvPr/>
          </p:nvSpPr>
          <p:spPr>
            <a:xfrm>
              <a:off x="5833666" y="925195"/>
              <a:ext cx="276860" cy="158115"/>
            </a:xfrm>
            <a:custGeom>
              <a:avLst/>
              <a:gdLst/>
              <a:ahLst/>
              <a:cxnLst/>
              <a:rect l="l" t="t" r="r" b="b"/>
              <a:pathLst>
                <a:path w="276860" h="158115">
                  <a:moveTo>
                    <a:pt x="276286" y="0"/>
                  </a:moveTo>
                  <a:lnTo>
                    <a:pt x="232904" y="0"/>
                  </a:lnTo>
                  <a:lnTo>
                    <a:pt x="201918" y="113528"/>
                  </a:lnTo>
                  <a:lnTo>
                    <a:pt x="162283" y="0"/>
                  </a:lnTo>
                  <a:lnTo>
                    <a:pt x="114290" y="0"/>
                  </a:lnTo>
                  <a:lnTo>
                    <a:pt x="74800" y="113528"/>
                  </a:lnTo>
                  <a:lnTo>
                    <a:pt x="43669" y="0"/>
                  </a:lnTo>
                  <a:lnTo>
                    <a:pt x="288" y="0"/>
                  </a:lnTo>
                  <a:lnTo>
                    <a:pt x="0" y="0"/>
                  </a:lnTo>
                  <a:lnTo>
                    <a:pt x="51164" y="157703"/>
                  </a:lnTo>
                  <a:lnTo>
                    <a:pt x="94689" y="157703"/>
                  </a:lnTo>
                  <a:lnTo>
                    <a:pt x="138359" y="40145"/>
                  </a:lnTo>
                  <a:lnTo>
                    <a:pt x="182028" y="157703"/>
                  </a:lnTo>
                  <a:lnTo>
                    <a:pt x="225410" y="157703"/>
                  </a:lnTo>
                  <a:lnTo>
                    <a:pt x="2762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98998" y="925196"/>
              <a:ext cx="190388" cy="15770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6317335" y="925601"/>
              <a:ext cx="133350" cy="157480"/>
            </a:xfrm>
            <a:custGeom>
              <a:avLst/>
              <a:gdLst/>
              <a:ahLst/>
              <a:cxnLst/>
              <a:rect l="l" t="t" r="r" b="b"/>
              <a:pathLst>
                <a:path w="133350" h="157480">
                  <a:moveTo>
                    <a:pt x="132740" y="118021"/>
                  </a:moveTo>
                  <a:lnTo>
                    <a:pt x="38633" y="118021"/>
                  </a:lnTo>
                  <a:lnTo>
                    <a:pt x="38633" y="0"/>
                  </a:lnTo>
                  <a:lnTo>
                    <a:pt x="0" y="0"/>
                  </a:lnTo>
                  <a:lnTo>
                    <a:pt x="0" y="118021"/>
                  </a:lnTo>
                  <a:lnTo>
                    <a:pt x="0" y="157353"/>
                  </a:lnTo>
                  <a:lnTo>
                    <a:pt x="132740" y="157353"/>
                  </a:lnTo>
                  <a:lnTo>
                    <a:pt x="132740" y="1180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77901" y="922030"/>
              <a:ext cx="337250" cy="16417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851760" y="925195"/>
              <a:ext cx="156230" cy="157703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7050646" y="925220"/>
              <a:ext cx="221615" cy="158115"/>
            </a:xfrm>
            <a:custGeom>
              <a:avLst/>
              <a:gdLst/>
              <a:ahLst/>
              <a:cxnLst/>
              <a:rect l="l" t="t" r="r" b="b"/>
              <a:pathLst>
                <a:path w="221615" h="158115">
                  <a:moveTo>
                    <a:pt x="39027" y="0"/>
                  </a:moveTo>
                  <a:lnTo>
                    <a:pt x="0" y="0"/>
                  </a:lnTo>
                  <a:lnTo>
                    <a:pt x="0" y="157683"/>
                  </a:lnTo>
                  <a:lnTo>
                    <a:pt x="39027" y="157683"/>
                  </a:lnTo>
                  <a:lnTo>
                    <a:pt x="39027" y="0"/>
                  </a:lnTo>
                  <a:close/>
                </a:path>
                <a:path w="221615" h="158115">
                  <a:moveTo>
                    <a:pt x="221018" y="118402"/>
                  </a:moveTo>
                  <a:lnTo>
                    <a:pt x="120192" y="118402"/>
                  </a:lnTo>
                  <a:lnTo>
                    <a:pt x="120192" y="95554"/>
                  </a:lnTo>
                  <a:lnTo>
                    <a:pt x="208546" y="95554"/>
                  </a:lnTo>
                  <a:lnTo>
                    <a:pt x="208546" y="61290"/>
                  </a:lnTo>
                  <a:lnTo>
                    <a:pt x="120192" y="61290"/>
                  </a:lnTo>
                  <a:lnTo>
                    <a:pt x="120192" y="38455"/>
                  </a:lnTo>
                  <a:lnTo>
                    <a:pt x="216903" y="38455"/>
                  </a:lnTo>
                  <a:lnTo>
                    <a:pt x="216903" y="381"/>
                  </a:lnTo>
                  <a:lnTo>
                    <a:pt x="81572" y="381"/>
                  </a:lnTo>
                  <a:lnTo>
                    <a:pt x="81572" y="38455"/>
                  </a:lnTo>
                  <a:lnTo>
                    <a:pt x="81572" y="61290"/>
                  </a:lnTo>
                  <a:lnTo>
                    <a:pt x="81572" y="95554"/>
                  </a:lnTo>
                  <a:lnTo>
                    <a:pt x="81572" y="118402"/>
                  </a:lnTo>
                  <a:lnTo>
                    <a:pt x="81572" y="157734"/>
                  </a:lnTo>
                  <a:lnTo>
                    <a:pt x="221018" y="157734"/>
                  </a:lnTo>
                  <a:lnTo>
                    <a:pt x="221018" y="1184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5850816" y="1170815"/>
            <a:ext cx="1568450" cy="164465"/>
            <a:chOff x="5850816" y="1170815"/>
            <a:chExt cx="1568450" cy="164465"/>
          </a:xfrm>
        </p:grpSpPr>
        <p:pic>
          <p:nvPicPr>
            <p:cNvPr id="29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850816" y="1174125"/>
              <a:ext cx="148303" cy="15755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035151" y="1174125"/>
              <a:ext cx="149168" cy="15770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12568" y="1174124"/>
              <a:ext cx="156518" cy="160868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395174" y="1174124"/>
              <a:ext cx="177128" cy="15770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602273" y="1174317"/>
              <a:ext cx="635000" cy="157480"/>
            </a:xfrm>
            <a:custGeom>
              <a:avLst/>
              <a:gdLst/>
              <a:ahLst/>
              <a:cxnLst/>
              <a:rect l="l" t="t" r="r" b="b"/>
              <a:pathLst>
                <a:path w="635000" h="157480">
                  <a:moveTo>
                    <a:pt x="139446" y="118021"/>
                  </a:moveTo>
                  <a:lnTo>
                    <a:pt x="38633" y="118021"/>
                  </a:lnTo>
                  <a:lnTo>
                    <a:pt x="38633" y="95173"/>
                  </a:lnTo>
                  <a:lnTo>
                    <a:pt x="126974" y="95173"/>
                  </a:lnTo>
                  <a:lnTo>
                    <a:pt x="126974" y="60921"/>
                  </a:lnTo>
                  <a:lnTo>
                    <a:pt x="38633" y="60921"/>
                  </a:lnTo>
                  <a:lnTo>
                    <a:pt x="38633" y="38074"/>
                  </a:lnTo>
                  <a:lnTo>
                    <a:pt x="135331" y="38074"/>
                  </a:lnTo>
                  <a:lnTo>
                    <a:pt x="135331" y="0"/>
                  </a:lnTo>
                  <a:lnTo>
                    <a:pt x="0" y="0"/>
                  </a:lnTo>
                  <a:lnTo>
                    <a:pt x="0" y="38074"/>
                  </a:lnTo>
                  <a:lnTo>
                    <a:pt x="0" y="60921"/>
                  </a:lnTo>
                  <a:lnTo>
                    <a:pt x="0" y="95173"/>
                  </a:lnTo>
                  <a:lnTo>
                    <a:pt x="0" y="118021"/>
                  </a:lnTo>
                  <a:lnTo>
                    <a:pt x="0" y="157353"/>
                  </a:lnTo>
                  <a:lnTo>
                    <a:pt x="139446" y="157353"/>
                  </a:lnTo>
                  <a:lnTo>
                    <a:pt x="139446" y="118021"/>
                  </a:lnTo>
                  <a:close/>
                </a:path>
                <a:path w="635000" h="157480">
                  <a:moveTo>
                    <a:pt x="306692" y="118021"/>
                  </a:moveTo>
                  <a:lnTo>
                    <a:pt x="212585" y="118021"/>
                  </a:lnTo>
                  <a:lnTo>
                    <a:pt x="212585" y="0"/>
                  </a:lnTo>
                  <a:lnTo>
                    <a:pt x="173964" y="0"/>
                  </a:lnTo>
                  <a:lnTo>
                    <a:pt x="173964" y="118021"/>
                  </a:lnTo>
                  <a:lnTo>
                    <a:pt x="173964" y="157353"/>
                  </a:lnTo>
                  <a:lnTo>
                    <a:pt x="306692" y="157353"/>
                  </a:lnTo>
                  <a:lnTo>
                    <a:pt x="306692" y="118021"/>
                  </a:lnTo>
                  <a:close/>
                </a:path>
                <a:path w="635000" h="157480">
                  <a:moveTo>
                    <a:pt x="467258" y="118021"/>
                  </a:moveTo>
                  <a:lnTo>
                    <a:pt x="373138" y="118021"/>
                  </a:lnTo>
                  <a:lnTo>
                    <a:pt x="373138" y="0"/>
                  </a:lnTo>
                  <a:lnTo>
                    <a:pt x="334518" y="0"/>
                  </a:lnTo>
                  <a:lnTo>
                    <a:pt x="334518" y="118021"/>
                  </a:lnTo>
                  <a:lnTo>
                    <a:pt x="334518" y="157353"/>
                  </a:lnTo>
                  <a:lnTo>
                    <a:pt x="467258" y="157353"/>
                  </a:lnTo>
                  <a:lnTo>
                    <a:pt x="467258" y="118021"/>
                  </a:lnTo>
                  <a:close/>
                </a:path>
                <a:path w="635000" h="157480">
                  <a:moveTo>
                    <a:pt x="634504" y="118021"/>
                  </a:moveTo>
                  <a:lnTo>
                    <a:pt x="533692" y="118021"/>
                  </a:lnTo>
                  <a:lnTo>
                    <a:pt x="533692" y="95173"/>
                  </a:lnTo>
                  <a:lnTo>
                    <a:pt x="622046" y="95173"/>
                  </a:lnTo>
                  <a:lnTo>
                    <a:pt x="622046" y="60921"/>
                  </a:lnTo>
                  <a:lnTo>
                    <a:pt x="533692" y="60921"/>
                  </a:lnTo>
                  <a:lnTo>
                    <a:pt x="533692" y="38074"/>
                  </a:lnTo>
                  <a:lnTo>
                    <a:pt x="630262" y="38074"/>
                  </a:lnTo>
                  <a:lnTo>
                    <a:pt x="630262" y="0"/>
                  </a:lnTo>
                  <a:lnTo>
                    <a:pt x="495071" y="0"/>
                  </a:lnTo>
                  <a:lnTo>
                    <a:pt x="495071" y="38074"/>
                  </a:lnTo>
                  <a:lnTo>
                    <a:pt x="495071" y="60921"/>
                  </a:lnTo>
                  <a:lnTo>
                    <a:pt x="495071" y="95173"/>
                  </a:lnTo>
                  <a:lnTo>
                    <a:pt x="495071" y="118021"/>
                  </a:lnTo>
                  <a:lnTo>
                    <a:pt x="495071" y="157353"/>
                  </a:lnTo>
                  <a:lnTo>
                    <a:pt x="634504" y="157353"/>
                  </a:lnTo>
                  <a:lnTo>
                    <a:pt x="634504" y="1180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263667" y="1170815"/>
              <a:ext cx="155510" cy="16417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86920" cy="6852920"/>
            <a:chOff x="0" y="0"/>
            <a:chExt cx="12186920" cy="68529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86899" cy="685286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5433198"/>
              <a:ext cx="12186920" cy="1417955"/>
            </a:xfrm>
            <a:custGeom>
              <a:avLst/>
              <a:gdLst/>
              <a:ahLst/>
              <a:cxnLst/>
              <a:rect l="l" t="t" r="r" b="b"/>
              <a:pathLst>
                <a:path w="12186920" h="1417954">
                  <a:moveTo>
                    <a:pt x="12186852" y="0"/>
                  </a:moveTo>
                  <a:lnTo>
                    <a:pt x="0" y="0"/>
                  </a:lnTo>
                  <a:lnTo>
                    <a:pt x="0" y="1417397"/>
                  </a:lnTo>
                  <a:lnTo>
                    <a:pt x="12186852" y="1417397"/>
                  </a:lnTo>
                  <a:lnTo>
                    <a:pt x="121868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90847" y="5720918"/>
              <a:ext cx="951230" cy="791210"/>
            </a:xfrm>
            <a:custGeom>
              <a:avLst/>
              <a:gdLst/>
              <a:ahLst/>
              <a:cxnLst/>
              <a:rect l="l" t="t" r="r" b="b"/>
              <a:pathLst>
                <a:path w="951229" h="791209">
                  <a:moveTo>
                    <a:pt x="809091" y="111734"/>
                  </a:moveTo>
                  <a:lnTo>
                    <a:pt x="751941" y="88734"/>
                  </a:lnTo>
                  <a:lnTo>
                    <a:pt x="706170" y="75450"/>
                  </a:lnTo>
                  <a:lnTo>
                    <a:pt x="649122" y="63538"/>
                  </a:lnTo>
                  <a:lnTo>
                    <a:pt x="580923" y="54940"/>
                  </a:lnTo>
                  <a:lnTo>
                    <a:pt x="501688" y="51574"/>
                  </a:lnTo>
                  <a:lnTo>
                    <a:pt x="419455" y="55194"/>
                  </a:lnTo>
                  <a:lnTo>
                    <a:pt x="349173" y="64401"/>
                  </a:lnTo>
                  <a:lnTo>
                    <a:pt x="290982" y="77038"/>
                  </a:lnTo>
                  <a:lnTo>
                    <a:pt x="245033" y="90932"/>
                  </a:lnTo>
                  <a:lnTo>
                    <a:pt x="190436" y="113728"/>
                  </a:lnTo>
                  <a:lnTo>
                    <a:pt x="174688" y="150558"/>
                  </a:lnTo>
                  <a:lnTo>
                    <a:pt x="172364" y="197700"/>
                  </a:lnTo>
                  <a:lnTo>
                    <a:pt x="172339" y="220560"/>
                  </a:lnTo>
                  <a:lnTo>
                    <a:pt x="221691" y="212534"/>
                  </a:lnTo>
                  <a:lnTo>
                    <a:pt x="271856" y="203060"/>
                  </a:lnTo>
                  <a:lnTo>
                    <a:pt x="322656" y="192036"/>
                  </a:lnTo>
                  <a:lnTo>
                    <a:pt x="373913" y="179349"/>
                  </a:lnTo>
                  <a:lnTo>
                    <a:pt x="425450" y="164909"/>
                  </a:lnTo>
                  <a:lnTo>
                    <a:pt x="477100" y="148602"/>
                  </a:lnTo>
                  <a:lnTo>
                    <a:pt x="528675" y="130340"/>
                  </a:lnTo>
                  <a:lnTo>
                    <a:pt x="580009" y="110007"/>
                  </a:lnTo>
                  <a:lnTo>
                    <a:pt x="543267" y="138506"/>
                  </a:lnTo>
                  <a:lnTo>
                    <a:pt x="503682" y="164668"/>
                  </a:lnTo>
                  <a:lnTo>
                    <a:pt x="461606" y="188595"/>
                  </a:lnTo>
                  <a:lnTo>
                    <a:pt x="417398" y="210362"/>
                  </a:lnTo>
                  <a:lnTo>
                    <a:pt x="371411" y="230073"/>
                  </a:lnTo>
                  <a:lnTo>
                    <a:pt x="324015" y="247802"/>
                  </a:lnTo>
                  <a:lnTo>
                    <a:pt x="275564" y="263664"/>
                  </a:lnTo>
                  <a:lnTo>
                    <a:pt x="226415" y="277723"/>
                  </a:lnTo>
                  <a:lnTo>
                    <a:pt x="176784" y="289966"/>
                  </a:lnTo>
                  <a:lnTo>
                    <a:pt x="181711" y="324612"/>
                  </a:lnTo>
                  <a:lnTo>
                    <a:pt x="188252" y="357974"/>
                  </a:lnTo>
                  <a:lnTo>
                    <a:pt x="196303" y="390042"/>
                  </a:lnTo>
                  <a:lnTo>
                    <a:pt x="205752" y="420827"/>
                  </a:lnTo>
                  <a:lnTo>
                    <a:pt x="251244" y="406654"/>
                  </a:lnTo>
                  <a:lnTo>
                    <a:pt x="296926" y="391414"/>
                  </a:lnTo>
                  <a:lnTo>
                    <a:pt x="342658" y="375081"/>
                  </a:lnTo>
                  <a:lnTo>
                    <a:pt x="388315" y="357606"/>
                  </a:lnTo>
                  <a:lnTo>
                    <a:pt x="433743" y="338950"/>
                  </a:lnTo>
                  <a:lnTo>
                    <a:pt x="478802" y="319074"/>
                  </a:lnTo>
                  <a:lnTo>
                    <a:pt x="523354" y="297942"/>
                  </a:lnTo>
                  <a:lnTo>
                    <a:pt x="567245" y="275526"/>
                  </a:lnTo>
                  <a:lnTo>
                    <a:pt x="610362" y="251777"/>
                  </a:lnTo>
                  <a:lnTo>
                    <a:pt x="652538" y="226656"/>
                  </a:lnTo>
                  <a:lnTo>
                    <a:pt x="693635" y="200126"/>
                  </a:lnTo>
                  <a:lnTo>
                    <a:pt x="733526" y="172161"/>
                  </a:lnTo>
                  <a:lnTo>
                    <a:pt x="772058" y="142709"/>
                  </a:lnTo>
                  <a:lnTo>
                    <a:pt x="809091" y="111734"/>
                  </a:lnTo>
                  <a:close/>
                </a:path>
                <a:path w="951229" h="791209">
                  <a:moveTo>
                    <a:pt x="950683" y="11061"/>
                  </a:moveTo>
                  <a:lnTo>
                    <a:pt x="916254" y="0"/>
                  </a:lnTo>
                  <a:lnTo>
                    <a:pt x="892365" y="33705"/>
                  </a:lnTo>
                  <a:lnTo>
                    <a:pt x="822172" y="119253"/>
                  </a:lnTo>
                  <a:lnTo>
                    <a:pt x="707898" y="233324"/>
                  </a:lnTo>
                  <a:lnTo>
                    <a:pt x="551751" y="352602"/>
                  </a:lnTo>
                  <a:lnTo>
                    <a:pt x="513880" y="376250"/>
                  </a:lnTo>
                  <a:lnTo>
                    <a:pt x="458838" y="406908"/>
                  </a:lnTo>
                  <a:lnTo>
                    <a:pt x="414362" y="428891"/>
                  </a:lnTo>
                  <a:lnTo>
                    <a:pt x="367995" y="449160"/>
                  </a:lnTo>
                  <a:lnTo>
                    <a:pt x="319760" y="467436"/>
                  </a:lnTo>
                  <a:lnTo>
                    <a:pt x="269697" y="483463"/>
                  </a:lnTo>
                  <a:lnTo>
                    <a:pt x="217805" y="497001"/>
                  </a:lnTo>
                  <a:lnTo>
                    <a:pt x="158140" y="505282"/>
                  </a:lnTo>
                  <a:lnTo>
                    <a:pt x="123698" y="499249"/>
                  </a:lnTo>
                  <a:lnTo>
                    <a:pt x="111048" y="483501"/>
                  </a:lnTo>
                  <a:lnTo>
                    <a:pt x="116789" y="462610"/>
                  </a:lnTo>
                  <a:lnTo>
                    <a:pt x="146088" y="432295"/>
                  </a:lnTo>
                  <a:lnTo>
                    <a:pt x="151625" y="421474"/>
                  </a:lnTo>
                  <a:lnTo>
                    <a:pt x="143281" y="377571"/>
                  </a:lnTo>
                  <a:lnTo>
                    <a:pt x="105930" y="362343"/>
                  </a:lnTo>
                  <a:lnTo>
                    <a:pt x="85255" y="369366"/>
                  </a:lnTo>
                  <a:lnTo>
                    <a:pt x="46977" y="399872"/>
                  </a:lnTo>
                  <a:lnTo>
                    <a:pt x="20383" y="433539"/>
                  </a:lnTo>
                  <a:lnTo>
                    <a:pt x="4914" y="468617"/>
                  </a:lnTo>
                  <a:lnTo>
                    <a:pt x="0" y="503351"/>
                  </a:lnTo>
                  <a:lnTo>
                    <a:pt x="5080" y="535978"/>
                  </a:lnTo>
                  <a:lnTo>
                    <a:pt x="19583" y="564730"/>
                  </a:lnTo>
                  <a:lnTo>
                    <a:pt x="42938" y="587844"/>
                  </a:lnTo>
                  <a:lnTo>
                    <a:pt x="74587" y="603567"/>
                  </a:lnTo>
                  <a:lnTo>
                    <a:pt x="113944" y="610133"/>
                  </a:lnTo>
                  <a:lnTo>
                    <a:pt x="164668" y="609346"/>
                  </a:lnTo>
                  <a:lnTo>
                    <a:pt x="214553" y="603834"/>
                  </a:lnTo>
                  <a:lnTo>
                    <a:pt x="263525" y="593991"/>
                  </a:lnTo>
                  <a:lnTo>
                    <a:pt x="311505" y="580174"/>
                  </a:lnTo>
                  <a:lnTo>
                    <a:pt x="358406" y="562749"/>
                  </a:lnTo>
                  <a:lnTo>
                    <a:pt x="404139" y="542086"/>
                  </a:lnTo>
                  <a:lnTo>
                    <a:pt x="448640" y="518541"/>
                  </a:lnTo>
                  <a:lnTo>
                    <a:pt x="491807" y="492493"/>
                  </a:lnTo>
                  <a:lnTo>
                    <a:pt x="533577" y="464324"/>
                  </a:lnTo>
                  <a:lnTo>
                    <a:pt x="573849" y="434378"/>
                  </a:lnTo>
                  <a:lnTo>
                    <a:pt x="612546" y="403034"/>
                  </a:lnTo>
                  <a:lnTo>
                    <a:pt x="649579" y="370662"/>
                  </a:lnTo>
                  <a:lnTo>
                    <a:pt x="634517" y="399681"/>
                  </a:lnTo>
                  <a:lnTo>
                    <a:pt x="592328" y="461352"/>
                  </a:lnTo>
                  <a:lnTo>
                    <a:pt x="564095" y="493229"/>
                  </a:lnTo>
                  <a:lnTo>
                    <a:pt x="530364" y="525272"/>
                  </a:lnTo>
                  <a:lnTo>
                    <a:pt x="490562" y="557098"/>
                  </a:lnTo>
                  <a:lnTo>
                    <a:pt x="444157" y="588302"/>
                  </a:lnTo>
                  <a:lnTo>
                    <a:pt x="390575" y="618502"/>
                  </a:lnTo>
                  <a:lnTo>
                    <a:pt x="329260" y="647293"/>
                  </a:lnTo>
                  <a:lnTo>
                    <a:pt x="382206" y="705739"/>
                  </a:lnTo>
                  <a:lnTo>
                    <a:pt x="438531" y="751039"/>
                  </a:lnTo>
                  <a:lnTo>
                    <a:pt x="483298" y="780326"/>
                  </a:lnTo>
                  <a:lnTo>
                    <a:pt x="501548" y="790714"/>
                  </a:lnTo>
                  <a:lnTo>
                    <a:pt x="555155" y="754062"/>
                  </a:lnTo>
                  <a:lnTo>
                    <a:pt x="671855" y="641972"/>
                  </a:lnTo>
                  <a:lnTo>
                    <a:pt x="785495" y="451243"/>
                  </a:lnTo>
                  <a:lnTo>
                    <a:pt x="829894" y="178663"/>
                  </a:lnTo>
                  <a:lnTo>
                    <a:pt x="881151" y="112534"/>
                  </a:lnTo>
                  <a:lnTo>
                    <a:pt x="919073" y="59436"/>
                  </a:lnTo>
                  <a:lnTo>
                    <a:pt x="942594" y="24104"/>
                  </a:lnTo>
                  <a:lnTo>
                    <a:pt x="950683" y="11061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829592" y="5799391"/>
              <a:ext cx="165735" cy="166370"/>
            </a:xfrm>
            <a:custGeom>
              <a:avLst/>
              <a:gdLst/>
              <a:ahLst/>
              <a:cxnLst/>
              <a:rect l="l" t="t" r="r" b="b"/>
              <a:pathLst>
                <a:path w="165735" h="166370">
                  <a:moveTo>
                    <a:pt x="165392" y="0"/>
                  </a:moveTo>
                  <a:lnTo>
                    <a:pt x="123926" y="0"/>
                  </a:lnTo>
                  <a:lnTo>
                    <a:pt x="123926" y="63474"/>
                  </a:lnTo>
                  <a:lnTo>
                    <a:pt x="41313" y="63474"/>
                  </a:lnTo>
                  <a:lnTo>
                    <a:pt x="41313" y="0"/>
                  </a:lnTo>
                  <a:lnTo>
                    <a:pt x="0" y="0"/>
                  </a:lnTo>
                  <a:lnTo>
                    <a:pt x="0" y="63474"/>
                  </a:lnTo>
                  <a:lnTo>
                    <a:pt x="0" y="102819"/>
                  </a:lnTo>
                  <a:lnTo>
                    <a:pt x="0" y="166281"/>
                  </a:lnTo>
                  <a:lnTo>
                    <a:pt x="41313" y="166281"/>
                  </a:lnTo>
                  <a:lnTo>
                    <a:pt x="41313" y="102819"/>
                  </a:lnTo>
                  <a:lnTo>
                    <a:pt x="123926" y="102819"/>
                  </a:lnTo>
                  <a:lnTo>
                    <a:pt x="123926" y="166281"/>
                  </a:lnTo>
                  <a:lnTo>
                    <a:pt x="165392" y="166281"/>
                  </a:lnTo>
                  <a:lnTo>
                    <a:pt x="165392" y="102819"/>
                  </a:lnTo>
                  <a:lnTo>
                    <a:pt x="165392" y="63474"/>
                  </a:lnTo>
                  <a:lnTo>
                    <a:pt x="16539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33144" y="5795584"/>
              <a:ext cx="203121" cy="17382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67106" y="5795685"/>
              <a:ext cx="197240" cy="17382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7053" y="5799238"/>
              <a:ext cx="160087" cy="16673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6689407" y="5799391"/>
              <a:ext cx="147955" cy="166370"/>
            </a:xfrm>
            <a:custGeom>
              <a:avLst/>
              <a:gdLst/>
              <a:ahLst/>
              <a:cxnLst/>
              <a:rect l="l" t="t" r="r" b="b"/>
              <a:pathLst>
                <a:path w="147954" h="166370">
                  <a:moveTo>
                    <a:pt x="147396" y="125666"/>
                  </a:moveTo>
                  <a:lnTo>
                    <a:pt x="40881" y="125666"/>
                  </a:lnTo>
                  <a:lnTo>
                    <a:pt x="40881" y="101549"/>
                  </a:lnTo>
                  <a:lnTo>
                    <a:pt x="134124" y="101549"/>
                  </a:lnTo>
                  <a:lnTo>
                    <a:pt x="134124" y="64744"/>
                  </a:lnTo>
                  <a:lnTo>
                    <a:pt x="40881" y="64744"/>
                  </a:lnTo>
                  <a:lnTo>
                    <a:pt x="40881" y="40627"/>
                  </a:lnTo>
                  <a:lnTo>
                    <a:pt x="143014" y="40627"/>
                  </a:lnTo>
                  <a:lnTo>
                    <a:pt x="143014" y="0"/>
                  </a:lnTo>
                  <a:lnTo>
                    <a:pt x="0" y="0"/>
                  </a:lnTo>
                  <a:lnTo>
                    <a:pt x="0" y="40627"/>
                  </a:lnTo>
                  <a:lnTo>
                    <a:pt x="0" y="64744"/>
                  </a:lnTo>
                  <a:lnTo>
                    <a:pt x="0" y="101549"/>
                  </a:lnTo>
                  <a:lnTo>
                    <a:pt x="0" y="125666"/>
                  </a:lnTo>
                  <a:lnTo>
                    <a:pt x="0" y="166281"/>
                  </a:lnTo>
                  <a:lnTo>
                    <a:pt x="147396" y="166281"/>
                  </a:lnTo>
                  <a:lnTo>
                    <a:pt x="147396" y="1256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59975" y="5799124"/>
              <a:ext cx="180600" cy="16673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811804" y="6062452"/>
              <a:ext cx="292100" cy="167005"/>
            </a:xfrm>
            <a:custGeom>
              <a:avLst/>
              <a:gdLst/>
              <a:ahLst/>
              <a:cxnLst/>
              <a:rect l="l" t="t" r="r" b="b"/>
              <a:pathLst>
                <a:path w="292100" h="167004">
                  <a:moveTo>
                    <a:pt x="291915" y="0"/>
                  </a:moveTo>
                  <a:lnTo>
                    <a:pt x="246012" y="0"/>
                  </a:lnTo>
                  <a:lnTo>
                    <a:pt x="213306" y="120007"/>
                  </a:lnTo>
                  <a:lnTo>
                    <a:pt x="171419" y="0"/>
                  </a:lnTo>
                  <a:lnTo>
                    <a:pt x="120639" y="0"/>
                  </a:lnTo>
                  <a:lnTo>
                    <a:pt x="78896" y="120007"/>
                  </a:lnTo>
                  <a:lnTo>
                    <a:pt x="45903" y="0"/>
                  </a:lnTo>
                  <a:lnTo>
                    <a:pt x="0" y="0"/>
                  </a:lnTo>
                  <a:lnTo>
                    <a:pt x="54079" y="166735"/>
                  </a:lnTo>
                  <a:lnTo>
                    <a:pt x="99982" y="166735"/>
                  </a:lnTo>
                  <a:lnTo>
                    <a:pt x="146029" y="42328"/>
                  </a:lnTo>
                  <a:lnTo>
                    <a:pt x="192219" y="166735"/>
                  </a:lnTo>
                  <a:lnTo>
                    <a:pt x="238122" y="166735"/>
                  </a:lnTo>
                  <a:lnTo>
                    <a:pt x="2919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91957" y="6062452"/>
              <a:ext cx="201256" cy="166735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322898" y="6062141"/>
              <a:ext cx="140970" cy="167640"/>
            </a:xfrm>
            <a:custGeom>
              <a:avLst/>
              <a:gdLst/>
              <a:ahLst/>
              <a:cxnLst/>
              <a:rect l="l" t="t" r="r" b="b"/>
              <a:pathLst>
                <a:path w="140970" h="167639">
                  <a:moveTo>
                    <a:pt x="140436" y="125666"/>
                  </a:moveTo>
                  <a:lnTo>
                    <a:pt x="40881" y="125666"/>
                  </a:lnTo>
                  <a:lnTo>
                    <a:pt x="40881" y="0"/>
                  </a:lnTo>
                  <a:lnTo>
                    <a:pt x="0" y="0"/>
                  </a:lnTo>
                  <a:lnTo>
                    <a:pt x="0" y="125666"/>
                  </a:lnTo>
                  <a:lnTo>
                    <a:pt x="0" y="167551"/>
                  </a:lnTo>
                  <a:lnTo>
                    <a:pt x="140436" y="167551"/>
                  </a:lnTo>
                  <a:lnTo>
                    <a:pt x="140436" y="1256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92750" y="6058899"/>
              <a:ext cx="356467" cy="17384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887804" y="6062452"/>
              <a:ext cx="165394" cy="166735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098233" y="6062141"/>
              <a:ext cx="234315" cy="167640"/>
            </a:xfrm>
            <a:custGeom>
              <a:avLst/>
              <a:gdLst/>
              <a:ahLst/>
              <a:cxnLst/>
              <a:rect l="l" t="t" r="r" b="b"/>
              <a:pathLst>
                <a:path w="234315" h="167639">
                  <a:moveTo>
                    <a:pt x="41300" y="317"/>
                  </a:moveTo>
                  <a:lnTo>
                    <a:pt x="0" y="317"/>
                  </a:lnTo>
                  <a:lnTo>
                    <a:pt x="0" y="167055"/>
                  </a:lnTo>
                  <a:lnTo>
                    <a:pt x="41300" y="167055"/>
                  </a:lnTo>
                  <a:lnTo>
                    <a:pt x="41300" y="317"/>
                  </a:lnTo>
                  <a:close/>
                </a:path>
                <a:path w="234315" h="167639">
                  <a:moveTo>
                    <a:pt x="233756" y="125666"/>
                  </a:moveTo>
                  <a:lnTo>
                    <a:pt x="127241" y="125666"/>
                  </a:lnTo>
                  <a:lnTo>
                    <a:pt x="127241" y="101549"/>
                  </a:lnTo>
                  <a:lnTo>
                    <a:pt x="220624" y="101549"/>
                  </a:lnTo>
                  <a:lnTo>
                    <a:pt x="220624" y="64744"/>
                  </a:lnTo>
                  <a:lnTo>
                    <a:pt x="127241" y="64744"/>
                  </a:lnTo>
                  <a:lnTo>
                    <a:pt x="127241" y="41884"/>
                  </a:lnTo>
                  <a:lnTo>
                    <a:pt x="229374" y="41884"/>
                  </a:lnTo>
                  <a:lnTo>
                    <a:pt x="229374" y="0"/>
                  </a:lnTo>
                  <a:lnTo>
                    <a:pt x="86360" y="0"/>
                  </a:lnTo>
                  <a:lnTo>
                    <a:pt x="86360" y="41884"/>
                  </a:lnTo>
                  <a:lnTo>
                    <a:pt x="86360" y="64744"/>
                  </a:lnTo>
                  <a:lnTo>
                    <a:pt x="86360" y="101549"/>
                  </a:lnTo>
                  <a:lnTo>
                    <a:pt x="86360" y="125666"/>
                  </a:lnTo>
                  <a:lnTo>
                    <a:pt x="86360" y="167551"/>
                  </a:lnTo>
                  <a:lnTo>
                    <a:pt x="233756" y="167551"/>
                  </a:lnTo>
                  <a:lnTo>
                    <a:pt x="233756" y="1256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829735" y="6325767"/>
              <a:ext cx="156788" cy="16674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024537" y="6325767"/>
              <a:ext cx="158079" cy="16674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212453" y="6325666"/>
              <a:ext cx="165394" cy="17028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05247" y="6325767"/>
              <a:ext cx="186912" cy="16674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624282" y="6326162"/>
              <a:ext cx="671195" cy="166370"/>
            </a:xfrm>
            <a:custGeom>
              <a:avLst/>
              <a:gdLst/>
              <a:ahLst/>
              <a:cxnLst/>
              <a:rect l="l" t="t" r="r" b="b"/>
              <a:pathLst>
                <a:path w="671195" h="166370">
                  <a:moveTo>
                    <a:pt x="147396" y="125666"/>
                  </a:moveTo>
                  <a:lnTo>
                    <a:pt x="40881" y="125666"/>
                  </a:lnTo>
                  <a:lnTo>
                    <a:pt x="40881" y="101549"/>
                  </a:lnTo>
                  <a:lnTo>
                    <a:pt x="134264" y="101549"/>
                  </a:lnTo>
                  <a:lnTo>
                    <a:pt x="134264" y="63461"/>
                  </a:lnTo>
                  <a:lnTo>
                    <a:pt x="40881" y="63461"/>
                  </a:lnTo>
                  <a:lnTo>
                    <a:pt x="40881" y="40614"/>
                  </a:lnTo>
                  <a:lnTo>
                    <a:pt x="143014" y="40614"/>
                  </a:lnTo>
                  <a:lnTo>
                    <a:pt x="143014" y="0"/>
                  </a:lnTo>
                  <a:lnTo>
                    <a:pt x="0" y="0"/>
                  </a:lnTo>
                  <a:lnTo>
                    <a:pt x="0" y="40614"/>
                  </a:lnTo>
                  <a:lnTo>
                    <a:pt x="0" y="63461"/>
                  </a:lnTo>
                  <a:lnTo>
                    <a:pt x="0" y="101549"/>
                  </a:lnTo>
                  <a:lnTo>
                    <a:pt x="0" y="125666"/>
                  </a:lnTo>
                  <a:lnTo>
                    <a:pt x="0" y="166281"/>
                  </a:lnTo>
                  <a:lnTo>
                    <a:pt x="147396" y="166281"/>
                  </a:lnTo>
                  <a:lnTo>
                    <a:pt x="147396" y="125666"/>
                  </a:lnTo>
                  <a:close/>
                </a:path>
                <a:path w="671195" h="166370">
                  <a:moveTo>
                    <a:pt x="324192" y="125666"/>
                  </a:moveTo>
                  <a:lnTo>
                    <a:pt x="224637" y="125666"/>
                  </a:lnTo>
                  <a:lnTo>
                    <a:pt x="224637" y="0"/>
                  </a:lnTo>
                  <a:lnTo>
                    <a:pt x="183756" y="0"/>
                  </a:lnTo>
                  <a:lnTo>
                    <a:pt x="183756" y="125666"/>
                  </a:lnTo>
                  <a:lnTo>
                    <a:pt x="183756" y="166281"/>
                  </a:lnTo>
                  <a:lnTo>
                    <a:pt x="324192" y="166281"/>
                  </a:lnTo>
                  <a:lnTo>
                    <a:pt x="324192" y="125666"/>
                  </a:lnTo>
                  <a:close/>
                </a:path>
                <a:path w="671195" h="166370">
                  <a:moveTo>
                    <a:pt x="494042" y="125666"/>
                  </a:moveTo>
                  <a:lnTo>
                    <a:pt x="394487" y="125666"/>
                  </a:lnTo>
                  <a:lnTo>
                    <a:pt x="394487" y="0"/>
                  </a:lnTo>
                  <a:lnTo>
                    <a:pt x="353606" y="0"/>
                  </a:lnTo>
                  <a:lnTo>
                    <a:pt x="353606" y="125666"/>
                  </a:lnTo>
                  <a:lnTo>
                    <a:pt x="353606" y="166281"/>
                  </a:lnTo>
                  <a:lnTo>
                    <a:pt x="494042" y="166281"/>
                  </a:lnTo>
                  <a:lnTo>
                    <a:pt x="494042" y="125666"/>
                  </a:lnTo>
                  <a:close/>
                </a:path>
                <a:path w="671195" h="166370">
                  <a:moveTo>
                    <a:pt x="670839" y="125666"/>
                  </a:moveTo>
                  <a:lnTo>
                    <a:pt x="564324" y="125666"/>
                  </a:lnTo>
                  <a:lnTo>
                    <a:pt x="564324" y="101549"/>
                  </a:lnTo>
                  <a:lnTo>
                    <a:pt x="657707" y="101549"/>
                  </a:lnTo>
                  <a:lnTo>
                    <a:pt x="657707" y="63461"/>
                  </a:lnTo>
                  <a:lnTo>
                    <a:pt x="564324" y="63461"/>
                  </a:lnTo>
                  <a:lnTo>
                    <a:pt x="564324" y="40614"/>
                  </a:lnTo>
                  <a:lnTo>
                    <a:pt x="666457" y="40614"/>
                  </a:lnTo>
                  <a:lnTo>
                    <a:pt x="666457" y="0"/>
                  </a:lnTo>
                  <a:lnTo>
                    <a:pt x="523443" y="0"/>
                  </a:lnTo>
                  <a:lnTo>
                    <a:pt x="523443" y="40614"/>
                  </a:lnTo>
                  <a:lnTo>
                    <a:pt x="523443" y="63461"/>
                  </a:lnTo>
                  <a:lnTo>
                    <a:pt x="523443" y="101549"/>
                  </a:lnTo>
                  <a:lnTo>
                    <a:pt x="523443" y="125666"/>
                  </a:lnTo>
                  <a:lnTo>
                    <a:pt x="523443" y="166281"/>
                  </a:lnTo>
                  <a:lnTo>
                    <a:pt x="670839" y="166281"/>
                  </a:lnTo>
                  <a:lnTo>
                    <a:pt x="670839" y="1256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323311" y="6322127"/>
              <a:ext cx="164677" cy="173928"/>
            </a:xfrm>
            <a:prstGeom prst="rect">
              <a:avLst/>
            </a:prstGeom>
          </p:spPr>
        </p:pic>
      </p:grp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130"/>
              </a:spcBef>
            </a:pPr>
            <a:r>
              <a:rPr spc="-770" dirty="0"/>
              <a:t>TABLE</a:t>
            </a:r>
            <a:r>
              <a:rPr spc="-520" dirty="0"/>
              <a:t> </a:t>
            </a:r>
            <a:r>
              <a:rPr spc="-825" dirty="0"/>
              <a:t>DES</a:t>
            </a:r>
            <a:r>
              <a:rPr spc="-560" dirty="0"/>
              <a:t> </a:t>
            </a:r>
            <a:r>
              <a:rPr spc="-815" dirty="0"/>
              <a:t>MATIÈRES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1604010" y="1872297"/>
            <a:ext cx="4384040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spc="-660" dirty="0">
                <a:solidFill>
                  <a:srgbClr val="FFFDE6"/>
                </a:solidFill>
                <a:latin typeface="Tahoma"/>
                <a:cs typeface="Tahoma"/>
              </a:rPr>
              <a:t>DIFFÉRENTS</a:t>
            </a:r>
            <a:r>
              <a:rPr sz="4800" spc="-355" dirty="0">
                <a:solidFill>
                  <a:srgbClr val="FFFDE6"/>
                </a:solidFill>
                <a:latin typeface="Tahoma"/>
                <a:cs typeface="Tahoma"/>
              </a:rPr>
              <a:t> </a:t>
            </a:r>
            <a:r>
              <a:rPr sz="4800" spc="-600" dirty="0">
                <a:solidFill>
                  <a:srgbClr val="FFFDE6"/>
                </a:solidFill>
                <a:latin typeface="Tahoma"/>
                <a:cs typeface="Tahoma"/>
              </a:rPr>
              <a:t>SUJETS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04010" y="2602928"/>
            <a:ext cx="7640955" cy="2238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300"/>
              </a:lnSpc>
              <a:spcBef>
                <a:spcPts val="95"/>
              </a:spcBef>
            </a:pPr>
            <a:r>
              <a:rPr sz="2100" spc="-25" dirty="0">
                <a:solidFill>
                  <a:srgbClr val="FFFDE6"/>
                </a:solidFill>
                <a:latin typeface="Verdana"/>
                <a:cs typeface="Verdana"/>
              </a:rPr>
              <a:t>Structure</a:t>
            </a:r>
            <a:r>
              <a:rPr sz="2100" spc="-17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1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l’équipes</a:t>
            </a:r>
            <a:r>
              <a:rPr sz="2100" spc="-1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5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1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gestion</a:t>
            </a:r>
            <a:r>
              <a:rPr sz="2100" spc="-1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5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19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25" dirty="0">
                <a:solidFill>
                  <a:srgbClr val="FFFDE6"/>
                </a:solidFill>
                <a:latin typeface="Verdana"/>
                <a:cs typeface="Verdana"/>
              </a:rPr>
              <a:t>l’école</a:t>
            </a:r>
            <a:r>
              <a:rPr sz="2100" spc="-18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Jeunes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50" dirty="0">
                <a:solidFill>
                  <a:srgbClr val="FFFDE6"/>
                </a:solidFill>
                <a:latin typeface="Verdana"/>
                <a:cs typeface="Verdana"/>
              </a:rPr>
              <a:t>(EJ)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Place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l’EJ</a:t>
            </a:r>
            <a:r>
              <a:rPr sz="2100" spc="-1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au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sein</a:t>
            </a:r>
            <a:r>
              <a:rPr sz="2100" spc="-16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5" dirty="0">
                <a:solidFill>
                  <a:srgbClr val="FFFDE6"/>
                </a:solidFill>
                <a:latin typeface="Verdana"/>
                <a:cs typeface="Verdana"/>
              </a:rPr>
              <a:t>du</a:t>
            </a:r>
            <a:r>
              <a:rPr sz="2100" spc="-15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40" dirty="0">
                <a:solidFill>
                  <a:srgbClr val="FFFDE6"/>
                </a:solidFill>
                <a:latin typeface="Verdana"/>
                <a:cs typeface="Verdana"/>
              </a:rPr>
              <a:t>club</a:t>
            </a:r>
            <a:endParaRPr sz="2100">
              <a:latin typeface="Verdana"/>
              <a:cs typeface="Verdana"/>
            </a:endParaRPr>
          </a:p>
          <a:p>
            <a:pPr marL="12700" marR="2433955">
              <a:lnSpc>
                <a:spcPts val="2930"/>
              </a:lnSpc>
              <a:spcBef>
                <a:spcPts val="90"/>
              </a:spcBef>
            </a:pPr>
            <a:r>
              <a:rPr sz="2100" spc="45" dirty="0">
                <a:solidFill>
                  <a:srgbClr val="FFFDE6"/>
                </a:solidFill>
                <a:latin typeface="Verdana"/>
                <a:cs typeface="Verdana"/>
              </a:rPr>
              <a:t>Fonctionnement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d’une</a:t>
            </a:r>
            <a:r>
              <a:rPr sz="2100" spc="-1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école</a:t>
            </a:r>
            <a:r>
              <a:rPr sz="2100" spc="-15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2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jeunes </a:t>
            </a:r>
            <a:r>
              <a:rPr sz="2100" spc="60" dirty="0">
                <a:solidFill>
                  <a:srgbClr val="FFFDE6"/>
                </a:solidFill>
                <a:latin typeface="Verdana"/>
                <a:cs typeface="Verdana"/>
              </a:rPr>
              <a:t>Job</a:t>
            </a:r>
            <a:r>
              <a:rPr sz="2100" spc="-18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description</a:t>
            </a:r>
            <a:r>
              <a:rPr sz="2100" spc="-1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100" spc="-13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20" dirty="0">
                <a:solidFill>
                  <a:srgbClr val="FFFDE6"/>
                </a:solidFill>
                <a:latin typeface="Verdana"/>
                <a:cs typeface="Verdana"/>
              </a:rPr>
              <a:t>l’EJ</a:t>
            </a:r>
            <a:endParaRPr sz="2100">
              <a:latin typeface="Verdana"/>
              <a:cs typeface="Verdana"/>
            </a:endParaRPr>
          </a:p>
          <a:p>
            <a:pPr marL="12700" marR="4145279">
              <a:lnSpc>
                <a:spcPts val="2850"/>
              </a:lnSpc>
              <a:spcBef>
                <a:spcPts val="20"/>
              </a:spcBef>
            </a:pP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Organisation</a:t>
            </a:r>
            <a:r>
              <a:rPr sz="2100" spc="-17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DE6"/>
                </a:solidFill>
                <a:latin typeface="Verdana"/>
                <a:cs typeface="Verdana"/>
              </a:rPr>
              <a:t>au</a:t>
            </a:r>
            <a:r>
              <a:rPr sz="2100" spc="-14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DE6"/>
                </a:solidFill>
                <a:latin typeface="Verdana"/>
                <a:cs typeface="Verdana"/>
              </a:rPr>
              <a:t>quotidian Conclusion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B5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447993" y="0"/>
            <a:ext cx="2571750" cy="1514475"/>
          </a:xfrm>
          <a:custGeom>
            <a:avLst/>
            <a:gdLst/>
            <a:ahLst/>
            <a:cxnLst/>
            <a:rect l="l" t="t" r="r" b="b"/>
            <a:pathLst>
              <a:path w="2571750" h="1514475">
                <a:moveTo>
                  <a:pt x="2571449" y="0"/>
                </a:moveTo>
                <a:lnTo>
                  <a:pt x="2486825" y="0"/>
                </a:lnTo>
                <a:lnTo>
                  <a:pt x="0" y="1476692"/>
                </a:lnTo>
                <a:lnTo>
                  <a:pt x="22032" y="1513859"/>
                </a:lnTo>
                <a:lnTo>
                  <a:pt x="2571449" y="0"/>
                </a:lnTo>
                <a:close/>
              </a:path>
            </a:pathLst>
          </a:custGeom>
          <a:solidFill>
            <a:srgbClr val="F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77553" y="1961118"/>
            <a:ext cx="1814830" cy="1115060"/>
          </a:xfrm>
          <a:custGeom>
            <a:avLst/>
            <a:gdLst/>
            <a:ahLst/>
            <a:cxnLst/>
            <a:rect l="l" t="t" r="r" b="b"/>
            <a:pathLst>
              <a:path w="1814829" h="1115060">
                <a:moveTo>
                  <a:pt x="1814446" y="0"/>
                </a:moveTo>
                <a:lnTo>
                  <a:pt x="0" y="1077429"/>
                </a:lnTo>
                <a:lnTo>
                  <a:pt x="22032" y="1114596"/>
                </a:lnTo>
                <a:lnTo>
                  <a:pt x="1814446" y="50249"/>
                </a:lnTo>
                <a:lnTo>
                  <a:pt x="1814446" y="0"/>
                </a:lnTo>
                <a:close/>
              </a:path>
            </a:pathLst>
          </a:custGeom>
          <a:solidFill>
            <a:srgbClr val="FFC0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43811" y="0"/>
            <a:ext cx="3648710" cy="6129655"/>
          </a:xfrm>
          <a:custGeom>
            <a:avLst/>
            <a:gdLst/>
            <a:ahLst/>
            <a:cxnLst/>
            <a:rect l="l" t="t" r="r" b="b"/>
            <a:pathLst>
              <a:path w="3648709" h="6129655">
                <a:moveTo>
                  <a:pt x="3648176" y="4070807"/>
                </a:moveTo>
                <a:lnTo>
                  <a:pt x="2780017" y="4586351"/>
                </a:lnTo>
                <a:lnTo>
                  <a:pt x="50380" y="0"/>
                </a:lnTo>
                <a:lnTo>
                  <a:pt x="0" y="0"/>
                </a:lnTo>
                <a:lnTo>
                  <a:pt x="3648176" y="6129490"/>
                </a:lnTo>
                <a:lnTo>
                  <a:pt x="3648176" y="6045022"/>
                </a:lnTo>
                <a:lnTo>
                  <a:pt x="2802115" y="4623473"/>
                </a:lnTo>
                <a:lnTo>
                  <a:pt x="3648176" y="4121048"/>
                </a:lnTo>
                <a:lnTo>
                  <a:pt x="3648176" y="4070807"/>
                </a:lnTo>
                <a:close/>
              </a:path>
              <a:path w="3648709" h="6129655">
                <a:moveTo>
                  <a:pt x="3648176" y="0"/>
                </a:moveTo>
                <a:lnTo>
                  <a:pt x="3624300" y="0"/>
                </a:lnTo>
                <a:lnTo>
                  <a:pt x="3648176" y="40132"/>
                </a:lnTo>
                <a:lnTo>
                  <a:pt x="3648176" y="0"/>
                </a:lnTo>
                <a:close/>
              </a:path>
            </a:pathLst>
          </a:custGeom>
          <a:solidFill>
            <a:srgbClr val="F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4688997"/>
            <a:ext cx="4568825" cy="2169160"/>
            <a:chOff x="0" y="4688997"/>
            <a:chExt cx="4568825" cy="2169160"/>
          </a:xfrm>
        </p:grpSpPr>
        <p:sp>
          <p:nvSpPr>
            <p:cNvPr id="7" name="object 7"/>
            <p:cNvSpPr/>
            <p:nvPr/>
          </p:nvSpPr>
          <p:spPr>
            <a:xfrm>
              <a:off x="0" y="4688997"/>
              <a:ext cx="4568825" cy="2169160"/>
            </a:xfrm>
            <a:custGeom>
              <a:avLst/>
              <a:gdLst/>
              <a:ahLst/>
              <a:cxnLst/>
              <a:rect l="l" t="t" r="r" b="b"/>
              <a:pathLst>
                <a:path w="4568825" h="2169159">
                  <a:moveTo>
                    <a:pt x="4543865" y="2097831"/>
                  </a:moveTo>
                  <a:lnTo>
                    <a:pt x="4503400" y="2112892"/>
                  </a:lnTo>
                  <a:lnTo>
                    <a:pt x="4514742" y="2143198"/>
                  </a:lnTo>
                  <a:lnTo>
                    <a:pt x="4514919" y="2143858"/>
                  </a:lnTo>
                  <a:lnTo>
                    <a:pt x="4522956" y="2169002"/>
                  </a:lnTo>
                  <a:lnTo>
                    <a:pt x="4568346" y="2169002"/>
                  </a:lnTo>
                  <a:lnTo>
                    <a:pt x="4555962" y="2130245"/>
                  </a:lnTo>
                  <a:lnTo>
                    <a:pt x="4543865" y="2097831"/>
                  </a:lnTo>
                  <a:close/>
                </a:path>
                <a:path w="4568825" h="2169159">
                  <a:moveTo>
                    <a:pt x="4441333" y="1847547"/>
                  </a:moveTo>
                  <a:lnTo>
                    <a:pt x="4402451" y="1866274"/>
                  </a:lnTo>
                  <a:lnTo>
                    <a:pt x="4413553" y="1889512"/>
                  </a:lnTo>
                  <a:lnTo>
                    <a:pt x="4455734" y="1988448"/>
                  </a:lnTo>
                  <a:lnTo>
                    <a:pt x="4495479" y="1971521"/>
                  </a:lnTo>
                  <a:lnTo>
                    <a:pt x="4453142" y="1872108"/>
                  </a:lnTo>
                  <a:lnTo>
                    <a:pt x="4441333" y="1847547"/>
                  </a:lnTo>
                  <a:close/>
                </a:path>
                <a:path w="4568825" h="2169159">
                  <a:moveTo>
                    <a:pt x="4316624" y="1607521"/>
                  </a:moveTo>
                  <a:lnTo>
                    <a:pt x="4279614" y="1629763"/>
                  </a:lnTo>
                  <a:lnTo>
                    <a:pt x="4288264" y="1644130"/>
                  </a:lnTo>
                  <a:lnTo>
                    <a:pt x="4343697" y="1746650"/>
                  </a:lnTo>
                  <a:lnTo>
                    <a:pt x="4381714" y="1726079"/>
                  </a:lnTo>
                  <a:lnTo>
                    <a:pt x="4326704" y="1624202"/>
                  </a:lnTo>
                  <a:lnTo>
                    <a:pt x="4316624" y="1607521"/>
                  </a:lnTo>
                  <a:close/>
                </a:path>
                <a:path w="4568825" h="2169159">
                  <a:moveTo>
                    <a:pt x="4171322" y="1379451"/>
                  </a:moveTo>
                  <a:lnTo>
                    <a:pt x="4136328" y="1404935"/>
                  </a:lnTo>
                  <a:lnTo>
                    <a:pt x="4141661" y="1412195"/>
                  </a:lnTo>
                  <a:lnTo>
                    <a:pt x="4210491" y="1515786"/>
                  </a:lnTo>
                  <a:lnTo>
                    <a:pt x="4246493" y="1491872"/>
                  </a:lnTo>
                  <a:lnTo>
                    <a:pt x="4177370" y="1387878"/>
                  </a:lnTo>
                  <a:lnTo>
                    <a:pt x="4171322" y="1379451"/>
                  </a:lnTo>
                  <a:close/>
                </a:path>
                <a:path w="4568825" h="2169159">
                  <a:moveTo>
                    <a:pt x="4007299" y="1165528"/>
                  </a:moveTo>
                  <a:lnTo>
                    <a:pt x="3973601" y="1192582"/>
                  </a:lnTo>
                  <a:lnTo>
                    <a:pt x="4057701" y="1297354"/>
                  </a:lnTo>
                  <a:lnTo>
                    <a:pt x="4091398" y="1270300"/>
                  </a:lnTo>
                  <a:lnTo>
                    <a:pt x="4007299" y="1165528"/>
                  </a:lnTo>
                  <a:close/>
                </a:path>
                <a:path w="4568825" h="2169159">
                  <a:moveTo>
                    <a:pt x="3824843" y="966010"/>
                  </a:moveTo>
                  <a:lnTo>
                    <a:pt x="3793594" y="995960"/>
                  </a:lnTo>
                  <a:lnTo>
                    <a:pt x="3879385" y="1085281"/>
                  </a:lnTo>
                  <a:lnTo>
                    <a:pt x="3881019" y="1086888"/>
                  </a:lnTo>
                  <a:lnTo>
                    <a:pt x="3881635" y="1087619"/>
                  </a:lnTo>
                  <a:lnTo>
                    <a:pt x="3885757" y="1092319"/>
                  </a:lnTo>
                  <a:lnTo>
                    <a:pt x="3918159" y="1063810"/>
                  </a:lnTo>
                  <a:lnTo>
                    <a:pt x="3913119" y="1058033"/>
                  </a:lnTo>
                  <a:lnTo>
                    <a:pt x="3824843" y="966010"/>
                  </a:lnTo>
                  <a:close/>
                </a:path>
                <a:path w="4568825" h="2169159">
                  <a:moveTo>
                    <a:pt x="3626258" y="782411"/>
                  </a:moveTo>
                  <a:lnTo>
                    <a:pt x="3597889" y="814953"/>
                  </a:lnTo>
                  <a:lnTo>
                    <a:pt x="3681701" y="888292"/>
                  </a:lnTo>
                  <a:lnTo>
                    <a:pt x="3697541" y="903432"/>
                  </a:lnTo>
                  <a:lnTo>
                    <a:pt x="3727495" y="872172"/>
                  </a:lnTo>
                  <a:lnTo>
                    <a:pt x="3711222" y="856715"/>
                  </a:lnTo>
                  <a:lnTo>
                    <a:pt x="3626258" y="782411"/>
                  </a:lnTo>
                  <a:close/>
                </a:path>
                <a:path w="4568825" h="2169159">
                  <a:moveTo>
                    <a:pt x="3413417" y="615695"/>
                  </a:moveTo>
                  <a:lnTo>
                    <a:pt x="3387928" y="650701"/>
                  </a:lnTo>
                  <a:lnTo>
                    <a:pt x="3464292" y="706480"/>
                  </a:lnTo>
                  <a:lnTo>
                    <a:pt x="3494637" y="730652"/>
                  </a:lnTo>
                  <a:lnTo>
                    <a:pt x="3521566" y="696943"/>
                  </a:lnTo>
                  <a:lnTo>
                    <a:pt x="3490173" y="671877"/>
                  </a:lnTo>
                  <a:lnTo>
                    <a:pt x="3413417" y="615695"/>
                  </a:lnTo>
                  <a:close/>
                </a:path>
                <a:path w="4568825" h="2169159">
                  <a:moveTo>
                    <a:pt x="3187904" y="466741"/>
                  </a:moveTo>
                  <a:lnTo>
                    <a:pt x="3165583" y="503763"/>
                  </a:lnTo>
                  <a:lnTo>
                    <a:pt x="3226238" y="540474"/>
                  </a:lnTo>
                  <a:lnTo>
                    <a:pt x="3227489" y="541299"/>
                  </a:lnTo>
                  <a:lnTo>
                    <a:pt x="3227883" y="541605"/>
                  </a:lnTo>
                  <a:lnTo>
                    <a:pt x="3228875" y="542028"/>
                  </a:lnTo>
                  <a:lnTo>
                    <a:pt x="3228717" y="542028"/>
                  </a:lnTo>
                  <a:lnTo>
                    <a:pt x="3278196" y="574927"/>
                  </a:lnTo>
                  <a:lnTo>
                    <a:pt x="3302101" y="539057"/>
                  </a:lnTo>
                  <a:lnTo>
                    <a:pt x="3251411" y="505204"/>
                  </a:lnTo>
                  <a:lnTo>
                    <a:pt x="3187904" y="466741"/>
                  </a:lnTo>
                  <a:close/>
                </a:path>
                <a:path w="4568825" h="2169159">
                  <a:moveTo>
                    <a:pt x="3226239" y="540474"/>
                  </a:moveTo>
                  <a:lnTo>
                    <a:pt x="3227379" y="541299"/>
                  </a:lnTo>
                  <a:lnTo>
                    <a:pt x="3227883" y="541605"/>
                  </a:lnTo>
                  <a:lnTo>
                    <a:pt x="3227600" y="541299"/>
                  </a:lnTo>
                  <a:lnTo>
                    <a:pt x="3226236" y="540474"/>
                  </a:lnTo>
                  <a:close/>
                </a:path>
                <a:path w="4568825" h="2169159">
                  <a:moveTo>
                    <a:pt x="2951014" y="336514"/>
                  </a:moveTo>
                  <a:lnTo>
                    <a:pt x="2932005" y="375265"/>
                  </a:lnTo>
                  <a:lnTo>
                    <a:pt x="2980944" y="399388"/>
                  </a:lnTo>
                  <a:lnTo>
                    <a:pt x="3050090" y="437065"/>
                  </a:lnTo>
                  <a:lnTo>
                    <a:pt x="3070712" y="399388"/>
                  </a:lnTo>
                  <a:lnTo>
                    <a:pt x="3070827" y="399179"/>
                  </a:lnTo>
                  <a:lnTo>
                    <a:pt x="3001128" y="361148"/>
                  </a:lnTo>
                  <a:lnTo>
                    <a:pt x="2951014" y="336514"/>
                  </a:lnTo>
                  <a:close/>
                </a:path>
                <a:path w="4568825" h="2169159">
                  <a:moveTo>
                    <a:pt x="2704331" y="226023"/>
                  </a:moveTo>
                  <a:lnTo>
                    <a:pt x="2688779" y="266359"/>
                  </a:lnTo>
                  <a:lnTo>
                    <a:pt x="2723813" y="279828"/>
                  </a:lnTo>
                  <a:lnTo>
                    <a:pt x="2811472" y="318219"/>
                  </a:lnTo>
                  <a:lnTo>
                    <a:pt x="2828753" y="278748"/>
                  </a:lnTo>
                  <a:lnTo>
                    <a:pt x="2741485" y="240429"/>
                  </a:lnTo>
                  <a:lnTo>
                    <a:pt x="2704331" y="226023"/>
                  </a:lnTo>
                  <a:close/>
                </a:path>
                <a:path w="4568825" h="2169159">
                  <a:moveTo>
                    <a:pt x="2449296" y="136421"/>
                  </a:moveTo>
                  <a:lnTo>
                    <a:pt x="2437200" y="177909"/>
                  </a:lnTo>
                  <a:lnTo>
                    <a:pt x="2461958" y="185111"/>
                  </a:lnTo>
                  <a:lnTo>
                    <a:pt x="2563925" y="219541"/>
                  </a:lnTo>
                  <a:lnTo>
                    <a:pt x="2577750" y="178485"/>
                  </a:lnTo>
                  <a:lnTo>
                    <a:pt x="2474498" y="143767"/>
                  </a:lnTo>
                  <a:lnTo>
                    <a:pt x="2449296" y="136421"/>
                  </a:lnTo>
                  <a:close/>
                </a:path>
                <a:path w="4568825" h="2169159">
                  <a:moveTo>
                    <a:pt x="2187493" y="68714"/>
                  </a:moveTo>
                  <a:lnTo>
                    <a:pt x="2179285" y="111067"/>
                  </a:lnTo>
                  <a:lnTo>
                    <a:pt x="2191813" y="113515"/>
                  </a:lnTo>
                  <a:lnTo>
                    <a:pt x="2309035" y="141751"/>
                  </a:lnTo>
                  <a:lnTo>
                    <a:pt x="2319115" y="99686"/>
                  </a:lnTo>
                  <a:lnTo>
                    <a:pt x="2201462" y="71307"/>
                  </a:lnTo>
                  <a:lnTo>
                    <a:pt x="2187493" y="68714"/>
                  </a:lnTo>
                  <a:close/>
                </a:path>
                <a:path w="4568825" h="2169159">
                  <a:moveTo>
                    <a:pt x="1920938" y="23481"/>
                  </a:moveTo>
                  <a:lnTo>
                    <a:pt x="1916474" y="66553"/>
                  </a:lnTo>
                  <a:lnTo>
                    <a:pt x="1919173" y="66841"/>
                  </a:lnTo>
                  <a:lnTo>
                    <a:pt x="2048383" y="86001"/>
                  </a:lnTo>
                  <a:lnTo>
                    <a:pt x="2054720" y="43216"/>
                  </a:lnTo>
                  <a:lnTo>
                    <a:pt x="1924106" y="23769"/>
                  </a:lnTo>
                  <a:lnTo>
                    <a:pt x="1920938" y="23481"/>
                  </a:lnTo>
                  <a:close/>
                </a:path>
                <a:path w="4568825" h="2169159">
                  <a:moveTo>
                    <a:pt x="1652367" y="2016"/>
                  </a:moveTo>
                  <a:lnTo>
                    <a:pt x="1649919" y="45089"/>
                  </a:lnTo>
                  <a:lnTo>
                    <a:pt x="1781396" y="52580"/>
                  </a:lnTo>
                  <a:lnTo>
                    <a:pt x="1780388" y="52580"/>
                  </a:lnTo>
                  <a:lnTo>
                    <a:pt x="1782980" y="52724"/>
                  </a:lnTo>
                  <a:lnTo>
                    <a:pt x="1787300" y="9795"/>
                  </a:lnTo>
                  <a:lnTo>
                    <a:pt x="1784276" y="9507"/>
                  </a:lnTo>
                  <a:lnTo>
                    <a:pt x="1652367" y="2016"/>
                  </a:lnTo>
                  <a:close/>
                </a:path>
                <a:path w="4568825" h="2169159">
                  <a:moveTo>
                    <a:pt x="1503608" y="0"/>
                  </a:moveTo>
                  <a:lnTo>
                    <a:pt x="1381894" y="4177"/>
                  </a:lnTo>
                  <a:lnTo>
                    <a:pt x="1383392" y="47394"/>
                  </a:lnTo>
                  <a:lnTo>
                    <a:pt x="1500436" y="43360"/>
                  </a:lnTo>
                  <a:lnTo>
                    <a:pt x="1516569" y="43360"/>
                  </a:lnTo>
                  <a:lnTo>
                    <a:pt x="1516961" y="4177"/>
                  </a:lnTo>
                  <a:lnTo>
                    <a:pt x="1517001" y="144"/>
                  </a:lnTo>
                  <a:lnTo>
                    <a:pt x="1503608" y="0"/>
                  </a:lnTo>
                  <a:close/>
                </a:path>
                <a:path w="4568825" h="2169159">
                  <a:moveTo>
                    <a:pt x="1247004" y="14405"/>
                  </a:moveTo>
                  <a:lnTo>
                    <a:pt x="1222840" y="16422"/>
                  </a:lnTo>
                  <a:lnTo>
                    <a:pt x="1112747" y="30539"/>
                  </a:lnTo>
                  <a:lnTo>
                    <a:pt x="1118219" y="73324"/>
                  </a:lnTo>
                  <a:lnTo>
                    <a:pt x="1225065" y="59764"/>
                  </a:lnTo>
                  <a:lnTo>
                    <a:pt x="1226374" y="59537"/>
                  </a:lnTo>
                  <a:lnTo>
                    <a:pt x="1250546" y="57478"/>
                  </a:lnTo>
                  <a:lnTo>
                    <a:pt x="1247004" y="14405"/>
                  </a:lnTo>
                  <a:close/>
                </a:path>
                <a:path w="4568825" h="2169159">
                  <a:moveTo>
                    <a:pt x="979340" y="52580"/>
                  </a:moveTo>
                  <a:lnTo>
                    <a:pt x="955967" y="56758"/>
                  </a:lnTo>
                  <a:lnTo>
                    <a:pt x="847084" y="80959"/>
                  </a:lnTo>
                  <a:lnTo>
                    <a:pt x="856445" y="123023"/>
                  </a:lnTo>
                  <a:lnTo>
                    <a:pt x="964841" y="98970"/>
                  </a:lnTo>
                  <a:lnTo>
                    <a:pt x="965488" y="98970"/>
                  </a:lnTo>
                  <a:lnTo>
                    <a:pt x="986756" y="95221"/>
                  </a:lnTo>
                  <a:lnTo>
                    <a:pt x="979340" y="52580"/>
                  </a:lnTo>
                  <a:close/>
                </a:path>
                <a:path w="4568825" h="2169159">
                  <a:moveTo>
                    <a:pt x="964841" y="98970"/>
                  </a:moveTo>
                  <a:lnTo>
                    <a:pt x="962326" y="99528"/>
                  </a:lnTo>
                  <a:lnTo>
                    <a:pt x="962944" y="99528"/>
                  </a:lnTo>
                  <a:lnTo>
                    <a:pt x="964841" y="98970"/>
                  </a:lnTo>
                  <a:close/>
                </a:path>
                <a:path w="4568825" h="2169159">
                  <a:moveTo>
                    <a:pt x="965488" y="98970"/>
                  </a:moveTo>
                  <a:lnTo>
                    <a:pt x="964841" y="98970"/>
                  </a:lnTo>
                  <a:lnTo>
                    <a:pt x="962944" y="99528"/>
                  </a:lnTo>
                  <a:lnTo>
                    <a:pt x="962322" y="99528"/>
                  </a:lnTo>
                  <a:lnTo>
                    <a:pt x="965488" y="98970"/>
                  </a:lnTo>
                  <a:close/>
                </a:path>
                <a:path w="4568825" h="2169159">
                  <a:moveTo>
                    <a:pt x="716298" y="115388"/>
                  </a:moveTo>
                  <a:lnTo>
                    <a:pt x="698801" y="119998"/>
                  </a:lnTo>
                  <a:lnTo>
                    <a:pt x="587283" y="156012"/>
                  </a:lnTo>
                  <a:lnTo>
                    <a:pt x="600546" y="197212"/>
                  </a:lnTo>
                  <a:lnTo>
                    <a:pt x="711141" y="161482"/>
                  </a:lnTo>
                  <a:lnTo>
                    <a:pt x="727588" y="157021"/>
                  </a:lnTo>
                  <a:lnTo>
                    <a:pt x="716298" y="115388"/>
                  </a:lnTo>
                  <a:close/>
                </a:path>
                <a:path w="4568825" h="2169159">
                  <a:moveTo>
                    <a:pt x="460414" y="202974"/>
                  </a:moveTo>
                  <a:lnTo>
                    <a:pt x="452580" y="205856"/>
                  </a:lnTo>
                  <a:lnTo>
                    <a:pt x="335964" y="255987"/>
                  </a:lnTo>
                  <a:lnTo>
                    <a:pt x="353028" y="295747"/>
                  </a:lnTo>
                  <a:lnTo>
                    <a:pt x="465962" y="247217"/>
                  </a:lnTo>
                  <a:lnTo>
                    <a:pt x="467824" y="246338"/>
                  </a:lnTo>
                  <a:lnTo>
                    <a:pt x="468271" y="246172"/>
                  </a:lnTo>
                  <a:lnTo>
                    <a:pt x="469164" y="245761"/>
                  </a:lnTo>
                  <a:lnTo>
                    <a:pt x="469375" y="245761"/>
                  </a:lnTo>
                  <a:lnTo>
                    <a:pt x="475578" y="243454"/>
                  </a:lnTo>
                  <a:lnTo>
                    <a:pt x="460414" y="202974"/>
                  </a:lnTo>
                  <a:close/>
                </a:path>
                <a:path w="4568825" h="2169159">
                  <a:moveTo>
                    <a:pt x="469375" y="245761"/>
                  </a:moveTo>
                  <a:lnTo>
                    <a:pt x="469164" y="245761"/>
                  </a:lnTo>
                  <a:lnTo>
                    <a:pt x="468271" y="246172"/>
                  </a:lnTo>
                  <a:lnTo>
                    <a:pt x="469375" y="245761"/>
                  </a:lnTo>
                  <a:close/>
                </a:path>
                <a:path w="4568825" h="2169159">
                  <a:moveTo>
                    <a:pt x="213558" y="316058"/>
                  </a:moveTo>
                  <a:lnTo>
                    <a:pt x="106101" y="375121"/>
                  </a:lnTo>
                  <a:lnTo>
                    <a:pt x="95272" y="381748"/>
                  </a:lnTo>
                  <a:lnTo>
                    <a:pt x="117910" y="418626"/>
                  </a:lnTo>
                  <a:lnTo>
                    <a:pt x="127588" y="412718"/>
                  </a:lnTo>
                  <a:lnTo>
                    <a:pt x="127375" y="412718"/>
                  </a:lnTo>
                  <a:lnTo>
                    <a:pt x="234367" y="353945"/>
                  </a:lnTo>
                  <a:lnTo>
                    <a:pt x="213558" y="316058"/>
                  </a:lnTo>
                  <a:close/>
                </a:path>
                <a:path w="4568825" h="2169159">
                  <a:moveTo>
                    <a:pt x="128386" y="412231"/>
                  </a:moveTo>
                  <a:lnTo>
                    <a:pt x="127375" y="412718"/>
                  </a:lnTo>
                  <a:lnTo>
                    <a:pt x="127588" y="412718"/>
                  </a:lnTo>
                  <a:lnTo>
                    <a:pt x="128386" y="412231"/>
                  </a:lnTo>
                  <a:close/>
                </a:path>
                <a:path w="4568825" h="2169159">
                  <a:moveTo>
                    <a:pt x="129493" y="411555"/>
                  </a:moveTo>
                  <a:lnTo>
                    <a:pt x="128386" y="412231"/>
                  </a:lnTo>
                  <a:lnTo>
                    <a:pt x="129215" y="411831"/>
                  </a:lnTo>
                  <a:lnTo>
                    <a:pt x="129493" y="411555"/>
                  </a:lnTo>
                  <a:close/>
                </a:path>
                <a:path w="4568825" h="2169159">
                  <a:moveTo>
                    <a:pt x="0" y="481980"/>
                  </a:moveTo>
                  <a:lnTo>
                    <a:pt x="0" y="492611"/>
                  </a:lnTo>
                  <a:lnTo>
                    <a:pt x="4960" y="489214"/>
                  </a:lnTo>
                  <a:lnTo>
                    <a:pt x="0" y="481980"/>
                  </a:lnTo>
                  <a:close/>
                </a:path>
              </a:pathLst>
            </a:custGeom>
            <a:solidFill>
              <a:srgbClr val="EF43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5368654"/>
              <a:ext cx="3836035" cy="1489710"/>
            </a:xfrm>
            <a:custGeom>
              <a:avLst/>
              <a:gdLst/>
              <a:ahLst/>
              <a:cxnLst/>
              <a:rect l="l" t="t" r="r" b="b"/>
              <a:pathLst>
                <a:path w="3836035" h="1489709">
                  <a:moveTo>
                    <a:pt x="3205591" y="623109"/>
                  </a:moveTo>
                  <a:lnTo>
                    <a:pt x="3140231" y="623109"/>
                  </a:lnTo>
                  <a:lnTo>
                    <a:pt x="3223473" y="696482"/>
                  </a:lnTo>
                  <a:lnTo>
                    <a:pt x="3303224" y="773472"/>
                  </a:lnTo>
                  <a:lnTo>
                    <a:pt x="3378570" y="853116"/>
                  </a:lnTo>
                  <a:lnTo>
                    <a:pt x="3449564" y="935343"/>
                  </a:lnTo>
                  <a:lnTo>
                    <a:pt x="3516822" y="1020820"/>
                  </a:lnTo>
                  <a:lnTo>
                    <a:pt x="3578448" y="1106940"/>
                  </a:lnTo>
                  <a:lnTo>
                    <a:pt x="3634903" y="1193960"/>
                  </a:lnTo>
                  <a:lnTo>
                    <a:pt x="3636218" y="1195865"/>
                  </a:lnTo>
                  <a:lnTo>
                    <a:pt x="3636691" y="1196712"/>
                  </a:lnTo>
                  <a:lnTo>
                    <a:pt x="3689478" y="1286624"/>
                  </a:lnTo>
                  <a:lnTo>
                    <a:pt x="3738151" y="1379201"/>
                  </a:lnTo>
                  <a:lnTo>
                    <a:pt x="3782115" y="1472923"/>
                  </a:lnTo>
                  <a:lnTo>
                    <a:pt x="3788930" y="1489345"/>
                  </a:lnTo>
                  <a:lnTo>
                    <a:pt x="3835737" y="1489345"/>
                  </a:lnTo>
                  <a:lnTo>
                    <a:pt x="3777033" y="1360393"/>
                  </a:lnTo>
                  <a:lnTo>
                    <a:pt x="3727495" y="1266065"/>
                  </a:lnTo>
                  <a:lnTo>
                    <a:pt x="3673204" y="1173581"/>
                  </a:lnTo>
                  <a:lnTo>
                    <a:pt x="3614450" y="1082984"/>
                  </a:lnTo>
                  <a:lnTo>
                    <a:pt x="3551087" y="994447"/>
                  </a:lnTo>
                  <a:lnTo>
                    <a:pt x="3483260" y="908215"/>
                  </a:lnTo>
                  <a:lnTo>
                    <a:pt x="3410969" y="824504"/>
                  </a:lnTo>
                  <a:lnTo>
                    <a:pt x="3334214" y="743300"/>
                  </a:lnTo>
                  <a:lnTo>
                    <a:pt x="3253139" y="665034"/>
                  </a:lnTo>
                  <a:lnTo>
                    <a:pt x="3205591" y="623109"/>
                  </a:lnTo>
                  <a:close/>
                </a:path>
                <a:path w="3836035" h="1489709">
                  <a:moveTo>
                    <a:pt x="1530969" y="0"/>
                  </a:moveTo>
                  <a:lnTo>
                    <a:pt x="1425845" y="4609"/>
                  </a:lnTo>
                  <a:lnTo>
                    <a:pt x="1321599" y="13973"/>
                  </a:lnTo>
                  <a:lnTo>
                    <a:pt x="1218347" y="28090"/>
                  </a:lnTo>
                  <a:lnTo>
                    <a:pt x="1116246" y="46818"/>
                  </a:lnTo>
                  <a:lnTo>
                    <a:pt x="1015557" y="70443"/>
                  </a:lnTo>
                  <a:lnTo>
                    <a:pt x="916495" y="98577"/>
                  </a:lnTo>
                  <a:lnTo>
                    <a:pt x="819061" y="131422"/>
                  </a:lnTo>
                  <a:lnTo>
                    <a:pt x="723657" y="168876"/>
                  </a:lnTo>
                  <a:lnTo>
                    <a:pt x="630326" y="211027"/>
                  </a:lnTo>
                  <a:lnTo>
                    <a:pt x="539286" y="257773"/>
                  </a:lnTo>
                  <a:lnTo>
                    <a:pt x="450852" y="308985"/>
                  </a:lnTo>
                  <a:lnTo>
                    <a:pt x="365010" y="364821"/>
                  </a:lnTo>
                  <a:lnTo>
                    <a:pt x="282120" y="425238"/>
                  </a:lnTo>
                  <a:lnTo>
                    <a:pt x="202268" y="490035"/>
                  </a:lnTo>
                  <a:lnTo>
                    <a:pt x="125700" y="559412"/>
                  </a:lnTo>
                  <a:lnTo>
                    <a:pt x="52509" y="633169"/>
                  </a:lnTo>
                  <a:lnTo>
                    <a:pt x="0" y="692307"/>
                  </a:lnTo>
                  <a:lnTo>
                    <a:pt x="0" y="759519"/>
                  </a:lnTo>
                  <a:lnTo>
                    <a:pt x="16483" y="738776"/>
                  </a:lnTo>
                  <a:lnTo>
                    <a:pt x="84415" y="662326"/>
                  </a:lnTo>
                  <a:lnTo>
                    <a:pt x="155956" y="590269"/>
                  </a:lnTo>
                  <a:lnTo>
                    <a:pt x="156598" y="589736"/>
                  </a:lnTo>
                  <a:lnTo>
                    <a:pt x="230839" y="522462"/>
                  </a:lnTo>
                  <a:lnTo>
                    <a:pt x="308905" y="459149"/>
                  </a:lnTo>
                  <a:lnTo>
                    <a:pt x="389980" y="400086"/>
                  </a:lnTo>
                  <a:lnTo>
                    <a:pt x="473936" y="345532"/>
                  </a:lnTo>
                  <a:lnTo>
                    <a:pt x="560469" y="295444"/>
                  </a:lnTo>
                  <a:lnTo>
                    <a:pt x="649580" y="249735"/>
                  </a:lnTo>
                  <a:lnTo>
                    <a:pt x="740952" y="208492"/>
                  </a:lnTo>
                  <a:lnTo>
                    <a:pt x="834354" y="171858"/>
                  </a:lnTo>
                  <a:lnTo>
                    <a:pt x="928862" y="140008"/>
                  </a:lnTo>
                  <a:lnTo>
                    <a:pt x="1025964" y="112392"/>
                  </a:lnTo>
                  <a:lnTo>
                    <a:pt x="1124577" y="89289"/>
                  </a:lnTo>
                  <a:lnTo>
                    <a:pt x="1124392" y="89289"/>
                  </a:lnTo>
                  <a:lnTo>
                    <a:pt x="1224677" y="70911"/>
                  </a:lnTo>
                  <a:lnTo>
                    <a:pt x="1224407" y="70911"/>
                  </a:lnTo>
                  <a:lnTo>
                    <a:pt x="1325739" y="57066"/>
                  </a:lnTo>
                  <a:lnTo>
                    <a:pt x="1426365" y="47935"/>
                  </a:lnTo>
                  <a:lnTo>
                    <a:pt x="1425825" y="47935"/>
                  </a:lnTo>
                  <a:lnTo>
                    <a:pt x="1532351" y="43219"/>
                  </a:lnTo>
                  <a:lnTo>
                    <a:pt x="2028575" y="43219"/>
                  </a:lnTo>
                  <a:lnTo>
                    <a:pt x="1955788" y="29819"/>
                  </a:lnTo>
                  <a:lnTo>
                    <a:pt x="1849367" y="15125"/>
                  </a:lnTo>
                  <a:lnTo>
                    <a:pt x="1742802" y="5330"/>
                  </a:lnTo>
                  <a:lnTo>
                    <a:pt x="1636670" y="288"/>
                  </a:lnTo>
                  <a:lnTo>
                    <a:pt x="1530969" y="0"/>
                  </a:lnTo>
                  <a:close/>
                </a:path>
                <a:path w="3836035" h="1489709">
                  <a:moveTo>
                    <a:pt x="2028575" y="43219"/>
                  </a:moveTo>
                  <a:lnTo>
                    <a:pt x="1532351" y="43219"/>
                  </a:lnTo>
                  <a:lnTo>
                    <a:pt x="1636094" y="43504"/>
                  </a:lnTo>
                  <a:lnTo>
                    <a:pt x="1635086" y="43504"/>
                  </a:lnTo>
                  <a:lnTo>
                    <a:pt x="1740354" y="48402"/>
                  </a:lnTo>
                  <a:lnTo>
                    <a:pt x="1739858" y="48402"/>
                  </a:lnTo>
                  <a:lnTo>
                    <a:pt x="1844981" y="58061"/>
                  </a:lnTo>
                  <a:lnTo>
                    <a:pt x="1949614" y="72644"/>
                  </a:lnTo>
                  <a:lnTo>
                    <a:pt x="2053802" y="91850"/>
                  </a:lnTo>
                  <a:lnTo>
                    <a:pt x="2157252" y="115734"/>
                  </a:lnTo>
                  <a:lnTo>
                    <a:pt x="2261102" y="144556"/>
                  </a:lnTo>
                  <a:lnTo>
                    <a:pt x="2364189" y="178341"/>
                  </a:lnTo>
                  <a:lnTo>
                    <a:pt x="2467344" y="217253"/>
                  </a:lnTo>
                  <a:lnTo>
                    <a:pt x="2567669" y="260438"/>
                  </a:lnTo>
                  <a:lnTo>
                    <a:pt x="2667754" y="308812"/>
                  </a:lnTo>
                  <a:lnTo>
                    <a:pt x="2668022" y="308985"/>
                  </a:lnTo>
                  <a:lnTo>
                    <a:pt x="2668604" y="309273"/>
                  </a:lnTo>
                  <a:lnTo>
                    <a:pt x="2766519" y="362330"/>
                  </a:lnTo>
                  <a:lnTo>
                    <a:pt x="2863605" y="420616"/>
                  </a:lnTo>
                  <a:lnTo>
                    <a:pt x="2958934" y="484013"/>
                  </a:lnTo>
                  <a:lnTo>
                    <a:pt x="3052272" y="552302"/>
                  </a:lnTo>
                  <a:lnTo>
                    <a:pt x="3138756" y="621921"/>
                  </a:lnTo>
                  <a:lnTo>
                    <a:pt x="3139516" y="622479"/>
                  </a:lnTo>
                  <a:lnTo>
                    <a:pt x="3204877" y="622479"/>
                  </a:lnTo>
                  <a:lnTo>
                    <a:pt x="3167743" y="589736"/>
                  </a:lnTo>
                  <a:lnTo>
                    <a:pt x="3078027" y="517593"/>
                  </a:lnTo>
                  <a:lnTo>
                    <a:pt x="2984135" y="448849"/>
                  </a:lnTo>
                  <a:lnTo>
                    <a:pt x="2887075" y="384341"/>
                  </a:lnTo>
                  <a:lnTo>
                    <a:pt x="2788287" y="324961"/>
                  </a:lnTo>
                  <a:lnTo>
                    <a:pt x="2687915" y="270580"/>
                  </a:lnTo>
                  <a:lnTo>
                    <a:pt x="2586102" y="221313"/>
                  </a:lnTo>
                  <a:lnTo>
                    <a:pt x="2482994" y="176958"/>
                  </a:lnTo>
                  <a:lnTo>
                    <a:pt x="2379021" y="137717"/>
                  </a:lnTo>
                  <a:lnTo>
                    <a:pt x="2273897" y="103288"/>
                  </a:lnTo>
                  <a:lnTo>
                    <a:pt x="2168341" y="73900"/>
                  </a:lnTo>
                  <a:lnTo>
                    <a:pt x="2062208" y="49411"/>
                  </a:lnTo>
                  <a:lnTo>
                    <a:pt x="2028575" y="43219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5432" y="74993"/>
            <a:ext cx="7742555" cy="14928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52400" marR="5080" indent="-139700">
              <a:lnSpc>
                <a:spcPct val="100400"/>
              </a:lnSpc>
              <a:spcBef>
                <a:spcPts val="85"/>
              </a:spcBef>
            </a:pPr>
            <a:r>
              <a:rPr sz="4800" spc="-335" dirty="0"/>
              <a:t>Structure</a:t>
            </a:r>
            <a:r>
              <a:rPr sz="4800" spc="-365" dirty="0"/>
              <a:t> </a:t>
            </a:r>
            <a:r>
              <a:rPr sz="4800" spc="-530" dirty="0"/>
              <a:t>de</a:t>
            </a:r>
            <a:r>
              <a:rPr sz="4800" spc="-360" dirty="0"/>
              <a:t> </a:t>
            </a:r>
            <a:r>
              <a:rPr sz="4800" spc="-335" dirty="0"/>
              <a:t>l’équipe</a:t>
            </a:r>
            <a:r>
              <a:rPr sz="4800" spc="-434" dirty="0"/>
              <a:t> </a:t>
            </a:r>
            <a:r>
              <a:rPr sz="4800" spc="-495" dirty="0"/>
              <a:t>de</a:t>
            </a:r>
            <a:r>
              <a:rPr sz="4800" spc="-440" dirty="0"/>
              <a:t> </a:t>
            </a:r>
            <a:r>
              <a:rPr sz="4800" spc="-390" dirty="0"/>
              <a:t>gestion</a:t>
            </a:r>
            <a:r>
              <a:rPr sz="4800" spc="-370" dirty="0"/>
              <a:t> </a:t>
            </a:r>
            <a:r>
              <a:rPr sz="4800" spc="-555" dirty="0"/>
              <a:t>de </a:t>
            </a:r>
            <a:r>
              <a:rPr sz="4800" spc="-270" dirty="0"/>
              <a:t>l’école</a:t>
            </a:r>
            <a:r>
              <a:rPr sz="4800" spc="-380" dirty="0"/>
              <a:t> </a:t>
            </a:r>
            <a:r>
              <a:rPr sz="4800" spc="-530" dirty="0"/>
              <a:t>de</a:t>
            </a:r>
            <a:r>
              <a:rPr sz="4800" spc="-370" dirty="0"/>
              <a:t> </a:t>
            </a:r>
            <a:r>
              <a:rPr sz="4800" spc="-515" dirty="0"/>
              <a:t>Jeunes</a:t>
            </a:r>
            <a:r>
              <a:rPr sz="4800" spc="-445" dirty="0"/>
              <a:t> </a:t>
            </a:r>
            <a:r>
              <a:rPr sz="4800" spc="-585" dirty="0"/>
              <a:t>(EJ)</a:t>
            </a:r>
            <a:endParaRPr sz="4800"/>
          </a:p>
        </p:txBody>
      </p:sp>
      <p:sp>
        <p:nvSpPr>
          <p:cNvPr id="10" name="object 10"/>
          <p:cNvSpPr txBox="1"/>
          <p:nvPr/>
        </p:nvSpPr>
        <p:spPr>
          <a:xfrm>
            <a:off x="285432" y="2659697"/>
            <a:ext cx="6181090" cy="2538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spc="-400" dirty="0">
                <a:solidFill>
                  <a:srgbClr val="FFFDE6"/>
                </a:solidFill>
                <a:latin typeface="Tahoma"/>
                <a:cs typeface="Tahoma"/>
              </a:rPr>
              <a:t>Quelles</a:t>
            </a:r>
            <a:r>
              <a:rPr sz="4800" spc="-365" dirty="0">
                <a:solidFill>
                  <a:srgbClr val="FFFDE6"/>
                </a:solidFill>
                <a:latin typeface="Tahoma"/>
                <a:cs typeface="Tahoma"/>
              </a:rPr>
              <a:t> </a:t>
            </a:r>
            <a:r>
              <a:rPr sz="4800" spc="-280" dirty="0">
                <a:solidFill>
                  <a:srgbClr val="FFFDE6"/>
                </a:solidFill>
                <a:latin typeface="Tahoma"/>
                <a:cs typeface="Tahoma"/>
              </a:rPr>
              <a:t>possibilités</a:t>
            </a:r>
            <a:r>
              <a:rPr sz="4800" spc="-395" dirty="0">
                <a:solidFill>
                  <a:srgbClr val="FFFDE6"/>
                </a:solidFill>
                <a:latin typeface="Tahoma"/>
                <a:cs typeface="Tahoma"/>
              </a:rPr>
              <a:t> </a:t>
            </a:r>
            <a:r>
              <a:rPr sz="4800" spc="-50" dirty="0">
                <a:solidFill>
                  <a:srgbClr val="FFFDE6"/>
                </a:solidFill>
                <a:latin typeface="Tahoma"/>
                <a:cs typeface="Tahoma"/>
              </a:rPr>
              <a:t>?</a:t>
            </a:r>
            <a:endParaRPr sz="4800">
              <a:latin typeface="Tahoma"/>
              <a:cs typeface="Tahoma"/>
            </a:endParaRPr>
          </a:p>
          <a:p>
            <a:pPr marL="464820" indent="-225425">
              <a:lnSpc>
                <a:spcPct val="100000"/>
              </a:lnSpc>
              <a:spcBef>
                <a:spcPts val="2425"/>
              </a:spcBef>
              <a:buFont typeface="Arial MT"/>
              <a:buChar char="•"/>
              <a:tabLst>
                <a:tab pos="464820" algn="l"/>
              </a:tabLst>
            </a:pPr>
            <a:r>
              <a:rPr sz="2400" spc="75" dirty="0">
                <a:solidFill>
                  <a:srgbClr val="FFFDE6"/>
                </a:solidFill>
                <a:latin typeface="Verdana"/>
                <a:cs typeface="Verdana"/>
              </a:rPr>
              <a:t>Une</a:t>
            </a:r>
            <a:r>
              <a:rPr sz="2400" spc="-229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DE6"/>
                </a:solidFill>
                <a:latin typeface="Verdana"/>
                <a:cs typeface="Verdana"/>
              </a:rPr>
              <a:t>collégialité</a:t>
            </a:r>
            <a:r>
              <a:rPr sz="2400" spc="-2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400" spc="-22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DE6"/>
                </a:solidFill>
                <a:latin typeface="Verdana"/>
                <a:cs typeface="Verdana"/>
              </a:rPr>
              <a:t>bénévoles</a:t>
            </a:r>
            <a:endParaRPr sz="2400">
              <a:latin typeface="Verdana"/>
              <a:cs typeface="Verdana"/>
            </a:endParaRPr>
          </a:p>
          <a:p>
            <a:pPr marL="464820" indent="-225425">
              <a:lnSpc>
                <a:spcPts val="2870"/>
              </a:lnSpc>
              <a:spcBef>
                <a:spcPts val="50"/>
              </a:spcBef>
              <a:buFont typeface="Arial MT"/>
              <a:buChar char="•"/>
              <a:tabLst>
                <a:tab pos="464820" algn="l"/>
              </a:tabLst>
            </a:pPr>
            <a:r>
              <a:rPr sz="2400" spc="100" dirty="0">
                <a:solidFill>
                  <a:srgbClr val="FFFDE6"/>
                </a:solidFill>
                <a:latin typeface="Verdana"/>
                <a:cs typeface="Verdana"/>
              </a:rPr>
              <a:t>Un</a:t>
            </a:r>
            <a:r>
              <a:rPr sz="2400" spc="-17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DE6"/>
                </a:solidFill>
                <a:latin typeface="Verdana"/>
                <a:cs typeface="Verdana"/>
              </a:rPr>
              <a:t>professionnel</a:t>
            </a:r>
            <a:r>
              <a:rPr sz="2400" spc="-24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FFFDE6"/>
                </a:solidFill>
                <a:latin typeface="Verdana"/>
                <a:cs typeface="Verdana"/>
              </a:rPr>
              <a:t>(full-</a:t>
            </a:r>
            <a:r>
              <a:rPr sz="2400" spc="-55" dirty="0">
                <a:solidFill>
                  <a:srgbClr val="FFFDE6"/>
                </a:solidFill>
                <a:latin typeface="Verdana"/>
                <a:cs typeface="Verdana"/>
              </a:rPr>
              <a:t>time,</a:t>
            </a:r>
            <a:r>
              <a:rPr sz="2400" spc="-16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FFFDE6"/>
                </a:solidFill>
                <a:latin typeface="Verdana"/>
                <a:cs typeface="Verdana"/>
              </a:rPr>
              <a:t>part-</a:t>
            </a:r>
            <a:r>
              <a:rPr sz="2400" spc="-10" dirty="0">
                <a:solidFill>
                  <a:srgbClr val="FFFDE6"/>
                </a:solidFill>
                <a:latin typeface="Verdana"/>
                <a:cs typeface="Verdana"/>
              </a:rPr>
              <a:t>time)</a:t>
            </a:r>
            <a:endParaRPr sz="2400">
              <a:latin typeface="Verdana"/>
              <a:cs typeface="Verdana"/>
            </a:endParaRPr>
          </a:p>
          <a:p>
            <a:pPr marL="464820" indent="-225425">
              <a:lnSpc>
                <a:spcPts val="2870"/>
              </a:lnSpc>
              <a:buFont typeface="Arial MT"/>
              <a:buChar char="•"/>
              <a:tabLst>
                <a:tab pos="464820" algn="l"/>
              </a:tabLst>
            </a:pPr>
            <a:r>
              <a:rPr sz="2400" spc="75" dirty="0">
                <a:solidFill>
                  <a:srgbClr val="FFFDE6"/>
                </a:solidFill>
                <a:latin typeface="Verdana"/>
                <a:cs typeface="Verdana"/>
              </a:rPr>
              <a:t>Une</a:t>
            </a:r>
            <a:r>
              <a:rPr sz="2400" spc="-22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DE6"/>
                </a:solidFill>
                <a:latin typeface="Verdana"/>
                <a:cs typeface="Verdana"/>
              </a:rPr>
              <a:t>collégialité</a:t>
            </a:r>
            <a:r>
              <a:rPr sz="2400" spc="-21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FFFDE6"/>
                </a:solidFill>
                <a:latin typeface="Verdana"/>
                <a:cs typeface="Verdana"/>
              </a:rPr>
              <a:t>de</a:t>
            </a:r>
            <a:r>
              <a:rPr sz="2400" spc="-21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DE6"/>
                </a:solidFill>
                <a:latin typeface="Verdana"/>
                <a:cs typeface="Verdana"/>
              </a:rPr>
              <a:t>professionnels</a:t>
            </a:r>
            <a:endParaRPr sz="2400">
              <a:latin typeface="Verdana"/>
              <a:cs typeface="Verdana"/>
            </a:endParaRPr>
          </a:p>
          <a:p>
            <a:pPr marL="464820" indent="-225425">
              <a:lnSpc>
                <a:spcPct val="100000"/>
              </a:lnSpc>
              <a:spcBef>
                <a:spcPts val="45"/>
              </a:spcBef>
              <a:buFont typeface="Arial MT"/>
              <a:buChar char="•"/>
              <a:tabLst>
                <a:tab pos="464820" algn="l"/>
              </a:tabLst>
            </a:pPr>
            <a:r>
              <a:rPr sz="2400" spc="75" dirty="0">
                <a:solidFill>
                  <a:srgbClr val="FFFDE6"/>
                </a:solidFill>
                <a:latin typeface="Verdana"/>
                <a:cs typeface="Verdana"/>
              </a:rPr>
              <a:t>Une</a:t>
            </a:r>
            <a:r>
              <a:rPr sz="2400" spc="-215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FFFDE6"/>
                </a:solidFill>
                <a:latin typeface="Verdana"/>
                <a:cs typeface="Verdana"/>
              </a:rPr>
              <a:t>formule</a:t>
            </a:r>
            <a:r>
              <a:rPr sz="2400" spc="-210" dirty="0">
                <a:solidFill>
                  <a:srgbClr val="FFFDE6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FFFDE6"/>
                </a:solidFill>
                <a:latin typeface="Verdana"/>
                <a:cs typeface="Verdana"/>
              </a:rPr>
              <a:t>mixte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0"/>
                </a:moveTo>
                <a:lnTo>
                  <a:pt x="0" y="0"/>
                </a:lnTo>
                <a:lnTo>
                  <a:pt x="0" y="6857999"/>
                </a:lnTo>
                <a:lnTo>
                  <a:pt x="12191999" y="6857999"/>
                </a:lnTo>
                <a:lnTo>
                  <a:pt x="12191999" y="0"/>
                </a:lnTo>
                <a:close/>
              </a:path>
            </a:pathLst>
          </a:custGeom>
          <a:solidFill>
            <a:srgbClr val="B5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852238"/>
            <a:ext cx="12192000" cy="43180"/>
          </a:xfrm>
          <a:custGeom>
            <a:avLst/>
            <a:gdLst/>
            <a:ahLst/>
            <a:cxnLst/>
            <a:rect l="l" t="t" r="r" b="b"/>
            <a:pathLst>
              <a:path w="12192000" h="43180">
                <a:moveTo>
                  <a:pt x="0" y="0"/>
                </a:moveTo>
                <a:lnTo>
                  <a:pt x="0" y="43172"/>
                </a:lnTo>
                <a:lnTo>
                  <a:pt x="12191999" y="43172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953598" y="3932778"/>
            <a:ext cx="2005330" cy="2809875"/>
          </a:xfrm>
          <a:custGeom>
            <a:avLst/>
            <a:gdLst/>
            <a:ahLst/>
            <a:cxnLst/>
            <a:rect l="l" t="t" r="r" b="b"/>
            <a:pathLst>
              <a:path w="2005329" h="2809875">
                <a:moveTo>
                  <a:pt x="98932" y="2496514"/>
                </a:moveTo>
                <a:lnTo>
                  <a:pt x="68834" y="2580949"/>
                </a:lnTo>
                <a:lnTo>
                  <a:pt x="29377" y="2700161"/>
                </a:lnTo>
                <a:lnTo>
                  <a:pt x="0" y="2797272"/>
                </a:lnTo>
                <a:lnTo>
                  <a:pt x="41329" y="2809776"/>
                </a:lnTo>
                <a:lnTo>
                  <a:pt x="70401" y="2713918"/>
                </a:lnTo>
                <a:lnTo>
                  <a:pt x="109732" y="2594720"/>
                </a:lnTo>
                <a:lnTo>
                  <a:pt x="114686" y="2580949"/>
                </a:lnTo>
                <a:lnTo>
                  <a:pt x="139685" y="2511018"/>
                </a:lnTo>
                <a:lnTo>
                  <a:pt x="98932" y="2496514"/>
                </a:lnTo>
                <a:close/>
              </a:path>
              <a:path w="2005329" h="2809875">
                <a:moveTo>
                  <a:pt x="351518" y="1915588"/>
                </a:moveTo>
                <a:lnTo>
                  <a:pt x="308173" y="2002138"/>
                </a:lnTo>
                <a:lnTo>
                  <a:pt x="254746" y="2115480"/>
                </a:lnTo>
                <a:lnTo>
                  <a:pt x="216441" y="2201943"/>
                </a:lnTo>
                <a:lnTo>
                  <a:pt x="256042" y="2219426"/>
                </a:lnTo>
                <a:lnTo>
                  <a:pt x="294150" y="2133163"/>
                </a:lnTo>
                <a:lnTo>
                  <a:pt x="345534" y="2023986"/>
                </a:lnTo>
                <a:lnTo>
                  <a:pt x="390256" y="1934942"/>
                </a:lnTo>
                <a:lnTo>
                  <a:pt x="351518" y="1915588"/>
                </a:lnTo>
                <a:close/>
              </a:path>
              <a:path w="2005329" h="2809875">
                <a:moveTo>
                  <a:pt x="672220" y="1369398"/>
                </a:moveTo>
                <a:lnTo>
                  <a:pt x="614906" y="1456451"/>
                </a:lnTo>
                <a:lnTo>
                  <a:pt x="548375" y="1562728"/>
                </a:lnTo>
                <a:lnTo>
                  <a:pt x="504021" y="1637536"/>
                </a:lnTo>
                <a:lnTo>
                  <a:pt x="541174" y="1659537"/>
                </a:lnTo>
                <a:lnTo>
                  <a:pt x="585386" y="1584969"/>
                </a:lnTo>
                <a:lnTo>
                  <a:pt x="651423" y="1479572"/>
                </a:lnTo>
                <a:lnTo>
                  <a:pt x="708366" y="1392995"/>
                </a:lnTo>
                <a:lnTo>
                  <a:pt x="672220" y="1369398"/>
                </a:lnTo>
                <a:close/>
              </a:path>
              <a:path w="2005329" h="2809875">
                <a:moveTo>
                  <a:pt x="1054700" y="864345"/>
                </a:moveTo>
                <a:lnTo>
                  <a:pt x="984137" y="948664"/>
                </a:lnTo>
                <a:lnTo>
                  <a:pt x="905510" y="1046941"/>
                </a:lnTo>
                <a:lnTo>
                  <a:pt x="856404" y="1111116"/>
                </a:lnTo>
                <a:lnTo>
                  <a:pt x="890821" y="1137304"/>
                </a:lnTo>
                <a:lnTo>
                  <a:pt x="938488" y="1074966"/>
                </a:lnTo>
                <a:lnTo>
                  <a:pt x="939388" y="1073838"/>
                </a:lnTo>
                <a:lnTo>
                  <a:pt x="939469" y="1073684"/>
                </a:lnTo>
                <a:lnTo>
                  <a:pt x="1016178" y="977611"/>
                </a:lnTo>
                <a:lnTo>
                  <a:pt x="1017327" y="976261"/>
                </a:lnTo>
                <a:lnTo>
                  <a:pt x="1017734" y="975751"/>
                </a:lnTo>
                <a:lnTo>
                  <a:pt x="1087822" y="891972"/>
                </a:lnTo>
                <a:lnTo>
                  <a:pt x="1054700" y="864345"/>
                </a:lnTo>
                <a:close/>
              </a:path>
              <a:path w="2005329" h="2809875">
                <a:moveTo>
                  <a:pt x="1492335" y="406200"/>
                </a:moveTo>
                <a:lnTo>
                  <a:pt x="1410971" y="483757"/>
                </a:lnTo>
                <a:lnTo>
                  <a:pt x="1321255" y="572968"/>
                </a:lnTo>
                <a:lnTo>
                  <a:pt x="1267397" y="629085"/>
                </a:lnTo>
                <a:lnTo>
                  <a:pt x="1298503" y="659014"/>
                </a:lnTo>
                <a:lnTo>
                  <a:pt x="1349074" y="606316"/>
                </a:lnTo>
                <a:lnTo>
                  <a:pt x="1351878" y="603524"/>
                </a:lnTo>
                <a:lnTo>
                  <a:pt x="1351699" y="603524"/>
                </a:lnTo>
                <a:lnTo>
                  <a:pt x="1352289" y="603114"/>
                </a:lnTo>
                <a:lnTo>
                  <a:pt x="1440904" y="514857"/>
                </a:lnTo>
                <a:lnTo>
                  <a:pt x="1522144" y="437568"/>
                </a:lnTo>
                <a:lnTo>
                  <a:pt x="1492335" y="406200"/>
                </a:lnTo>
                <a:close/>
              </a:path>
              <a:path w="2005329" h="2809875">
                <a:moveTo>
                  <a:pt x="1352289" y="603114"/>
                </a:moveTo>
                <a:lnTo>
                  <a:pt x="1351699" y="603524"/>
                </a:lnTo>
                <a:lnTo>
                  <a:pt x="1351878" y="603524"/>
                </a:lnTo>
                <a:lnTo>
                  <a:pt x="1352289" y="603114"/>
                </a:lnTo>
                <a:close/>
              </a:path>
              <a:path w="2005329" h="2809875">
                <a:moveTo>
                  <a:pt x="1978643" y="0"/>
                </a:moveTo>
                <a:lnTo>
                  <a:pt x="1890512" y="66764"/>
                </a:lnTo>
                <a:lnTo>
                  <a:pt x="1790715" y="146048"/>
                </a:lnTo>
                <a:lnTo>
                  <a:pt x="1730089" y="196409"/>
                </a:lnTo>
                <a:lnTo>
                  <a:pt x="1757738" y="229504"/>
                </a:lnTo>
                <a:lnTo>
                  <a:pt x="1816419" y="180805"/>
                </a:lnTo>
                <a:lnTo>
                  <a:pt x="1916841" y="101044"/>
                </a:lnTo>
                <a:lnTo>
                  <a:pt x="2004708" y="34389"/>
                </a:lnTo>
                <a:lnTo>
                  <a:pt x="1978643" y="0"/>
                </a:lnTo>
                <a:close/>
              </a:path>
            </a:pathLst>
          </a:custGeom>
          <a:solidFill>
            <a:srgbClr val="FF79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373211" y="0"/>
            <a:ext cx="819150" cy="3608070"/>
          </a:xfrm>
          <a:custGeom>
            <a:avLst/>
            <a:gdLst/>
            <a:ahLst/>
            <a:cxnLst/>
            <a:rect l="l" t="t" r="r" b="b"/>
            <a:pathLst>
              <a:path w="819150" h="3608070">
                <a:moveTo>
                  <a:pt x="187113" y="0"/>
                </a:moveTo>
                <a:lnTo>
                  <a:pt x="141554" y="0"/>
                </a:lnTo>
                <a:lnTo>
                  <a:pt x="131765" y="36676"/>
                </a:lnTo>
                <a:lnTo>
                  <a:pt x="92307" y="209344"/>
                </a:lnTo>
                <a:lnTo>
                  <a:pt x="75027" y="295678"/>
                </a:lnTo>
                <a:lnTo>
                  <a:pt x="59618" y="382012"/>
                </a:lnTo>
                <a:lnTo>
                  <a:pt x="45793" y="468346"/>
                </a:lnTo>
                <a:lnTo>
                  <a:pt x="33697" y="554679"/>
                </a:lnTo>
                <a:lnTo>
                  <a:pt x="23472" y="655402"/>
                </a:lnTo>
                <a:lnTo>
                  <a:pt x="15120" y="741736"/>
                </a:lnTo>
                <a:lnTo>
                  <a:pt x="8496" y="828070"/>
                </a:lnTo>
                <a:lnTo>
                  <a:pt x="3744" y="928792"/>
                </a:lnTo>
                <a:lnTo>
                  <a:pt x="1008" y="1015126"/>
                </a:lnTo>
                <a:lnTo>
                  <a:pt x="0" y="1101460"/>
                </a:lnTo>
                <a:lnTo>
                  <a:pt x="1008" y="1202183"/>
                </a:lnTo>
                <a:lnTo>
                  <a:pt x="3744" y="1288517"/>
                </a:lnTo>
                <a:lnTo>
                  <a:pt x="8496" y="1389239"/>
                </a:lnTo>
                <a:lnTo>
                  <a:pt x="15120" y="1475573"/>
                </a:lnTo>
                <a:lnTo>
                  <a:pt x="23472" y="1561907"/>
                </a:lnTo>
                <a:lnTo>
                  <a:pt x="33697" y="1662630"/>
                </a:lnTo>
                <a:lnTo>
                  <a:pt x="45793" y="1748964"/>
                </a:lnTo>
                <a:lnTo>
                  <a:pt x="59618" y="1835297"/>
                </a:lnTo>
                <a:lnTo>
                  <a:pt x="75027" y="1921631"/>
                </a:lnTo>
                <a:lnTo>
                  <a:pt x="92307" y="2007965"/>
                </a:lnTo>
                <a:lnTo>
                  <a:pt x="131765" y="2180633"/>
                </a:lnTo>
                <a:lnTo>
                  <a:pt x="177847" y="2353300"/>
                </a:lnTo>
                <a:lnTo>
                  <a:pt x="230409" y="2511579"/>
                </a:lnTo>
                <a:lnTo>
                  <a:pt x="289164" y="2669858"/>
                </a:lnTo>
                <a:lnTo>
                  <a:pt x="353967" y="2828136"/>
                </a:lnTo>
                <a:lnTo>
                  <a:pt x="424673" y="2986415"/>
                </a:lnTo>
                <a:lnTo>
                  <a:pt x="501141" y="3130305"/>
                </a:lnTo>
                <a:lnTo>
                  <a:pt x="582936" y="3274194"/>
                </a:lnTo>
                <a:lnTo>
                  <a:pt x="670348" y="3403695"/>
                </a:lnTo>
                <a:lnTo>
                  <a:pt x="762656" y="3533196"/>
                </a:lnTo>
                <a:lnTo>
                  <a:pt x="818788" y="3607867"/>
                </a:lnTo>
                <a:lnTo>
                  <a:pt x="818788" y="3544465"/>
                </a:lnTo>
                <a:lnTo>
                  <a:pt x="797217" y="3518807"/>
                </a:lnTo>
                <a:lnTo>
                  <a:pt x="797793" y="3518807"/>
                </a:lnTo>
                <a:lnTo>
                  <a:pt x="706061" y="3389306"/>
                </a:lnTo>
                <a:lnTo>
                  <a:pt x="706493" y="3389306"/>
                </a:lnTo>
                <a:lnTo>
                  <a:pt x="619658" y="3245416"/>
                </a:lnTo>
                <a:lnTo>
                  <a:pt x="620234" y="3245416"/>
                </a:lnTo>
                <a:lnTo>
                  <a:pt x="538726" y="3101527"/>
                </a:lnTo>
                <a:lnTo>
                  <a:pt x="539158" y="3101527"/>
                </a:lnTo>
                <a:lnTo>
                  <a:pt x="463267" y="2957637"/>
                </a:lnTo>
                <a:lnTo>
                  <a:pt x="463699" y="2957637"/>
                </a:lnTo>
                <a:lnTo>
                  <a:pt x="393424" y="2813747"/>
                </a:lnTo>
                <a:lnTo>
                  <a:pt x="393712" y="2813747"/>
                </a:lnTo>
                <a:lnTo>
                  <a:pt x="329341" y="2655469"/>
                </a:lnTo>
                <a:lnTo>
                  <a:pt x="329629" y="2655469"/>
                </a:lnTo>
                <a:lnTo>
                  <a:pt x="271163" y="2497190"/>
                </a:lnTo>
                <a:lnTo>
                  <a:pt x="271451" y="2497190"/>
                </a:lnTo>
                <a:lnTo>
                  <a:pt x="219177" y="2338911"/>
                </a:lnTo>
                <a:lnTo>
                  <a:pt x="219465" y="2338911"/>
                </a:lnTo>
                <a:lnTo>
                  <a:pt x="173527" y="2166244"/>
                </a:lnTo>
                <a:lnTo>
                  <a:pt x="173815" y="2166244"/>
                </a:lnTo>
                <a:lnTo>
                  <a:pt x="137777" y="2007965"/>
                </a:lnTo>
                <a:lnTo>
                  <a:pt x="134645" y="2007965"/>
                </a:lnTo>
                <a:lnTo>
                  <a:pt x="117364" y="1921631"/>
                </a:lnTo>
                <a:lnTo>
                  <a:pt x="102100" y="1835297"/>
                </a:lnTo>
                <a:lnTo>
                  <a:pt x="88563" y="1734575"/>
                </a:lnTo>
                <a:lnTo>
                  <a:pt x="76611" y="1648241"/>
                </a:lnTo>
                <a:lnTo>
                  <a:pt x="66530" y="1561907"/>
                </a:lnTo>
                <a:lnTo>
                  <a:pt x="58178" y="1475573"/>
                </a:lnTo>
                <a:lnTo>
                  <a:pt x="51698" y="1389239"/>
                </a:lnTo>
                <a:lnTo>
                  <a:pt x="46945" y="1288517"/>
                </a:lnTo>
                <a:lnTo>
                  <a:pt x="44209" y="1202183"/>
                </a:lnTo>
                <a:lnTo>
                  <a:pt x="43201" y="1101460"/>
                </a:lnTo>
                <a:lnTo>
                  <a:pt x="44209" y="1015126"/>
                </a:lnTo>
                <a:lnTo>
                  <a:pt x="46945" y="928792"/>
                </a:lnTo>
                <a:lnTo>
                  <a:pt x="51698" y="828070"/>
                </a:lnTo>
                <a:lnTo>
                  <a:pt x="58178" y="741736"/>
                </a:lnTo>
                <a:lnTo>
                  <a:pt x="66530" y="655402"/>
                </a:lnTo>
                <a:lnTo>
                  <a:pt x="76611" y="569068"/>
                </a:lnTo>
                <a:lnTo>
                  <a:pt x="88563" y="482734"/>
                </a:lnTo>
                <a:lnTo>
                  <a:pt x="102244" y="382012"/>
                </a:lnTo>
                <a:lnTo>
                  <a:pt x="117508" y="295678"/>
                </a:lnTo>
                <a:lnTo>
                  <a:pt x="134645" y="209344"/>
                </a:lnTo>
                <a:lnTo>
                  <a:pt x="173815" y="51065"/>
                </a:lnTo>
                <a:lnTo>
                  <a:pt x="173527" y="51065"/>
                </a:lnTo>
                <a:lnTo>
                  <a:pt x="187113" y="0"/>
                </a:lnTo>
                <a:close/>
              </a:path>
              <a:path w="819150" h="3608070">
                <a:moveTo>
                  <a:pt x="134501" y="1993576"/>
                </a:moveTo>
                <a:lnTo>
                  <a:pt x="134645" y="2007965"/>
                </a:lnTo>
                <a:lnTo>
                  <a:pt x="137777" y="2007965"/>
                </a:lnTo>
                <a:lnTo>
                  <a:pt x="134501" y="1993576"/>
                </a:lnTo>
                <a:close/>
              </a:path>
            </a:pathLst>
          </a:custGeom>
          <a:solidFill>
            <a:srgbClr val="FBD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1581" y="0"/>
            <a:ext cx="43815" cy="6858000"/>
          </a:xfrm>
          <a:custGeom>
            <a:avLst/>
            <a:gdLst/>
            <a:ahLst/>
            <a:cxnLst/>
            <a:rect l="l" t="t" r="r" b="b"/>
            <a:pathLst>
              <a:path w="43815" h="6858000">
                <a:moveTo>
                  <a:pt x="0" y="6857999"/>
                </a:moveTo>
                <a:lnTo>
                  <a:pt x="43207" y="6857999"/>
                </a:lnTo>
                <a:lnTo>
                  <a:pt x="43207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87742" y="902017"/>
            <a:ext cx="6948805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400" spc="-365" dirty="0">
                <a:solidFill>
                  <a:srgbClr val="FBDB04"/>
                </a:solidFill>
              </a:rPr>
              <a:t>Place</a:t>
            </a:r>
            <a:r>
              <a:rPr sz="5400" spc="-445" dirty="0">
                <a:solidFill>
                  <a:srgbClr val="FBDB04"/>
                </a:solidFill>
              </a:rPr>
              <a:t> </a:t>
            </a:r>
            <a:r>
              <a:rPr sz="5400" spc="-585" dirty="0">
                <a:solidFill>
                  <a:srgbClr val="FBDB04"/>
                </a:solidFill>
              </a:rPr>
              <a:t>de</a:t>
            </a:r>
            <a:r>
              <a:rPr sz="5400" spc="-425" dirty="0">
                <a:solidFill>
                  <a:srgbClr val="FBDB04"/>
                </a:solidFill>
              </a:rPr>
              <a:t> </a:t>
            </a:r>
            <a:r>
              <a:rPr sz="5400" spc="-375" dirty="0">
                <a:solidFill>
                  <a:srgbClr val="FBDB04"/>
                </a:solidFill>
              </a:rPr>
              <a:t>l’EJ</a:t>
            </a:r>
            <a:r>
              <a:rPr sz="5400" spc="-470" dirty="0">
                <a:solidFill>
                  <a:srgbClr val="FBDB04"/>
                </a:solidFill>
              </a:rPr>
              <a:t> </a:t>
            </a:r>
            <a:r>
              <a:rPr sz="5400" spc="-595" dirty="0">
                <a:solidFill>
                  <a:srgbClr val="FBDB04"/>
                </a:solidFill>
              </a:rPr>
              <a:t>au</a:t>
            </a:r>
            <a:r>
              <a:rPr sz="5400" spc="-470" dirty="0">
                <a:solidFill>
                  <a:srgbClr val="FBDB04"/>
                </a:solidFill>
              </a:rPr>
              <a:t> </a:t>
            </a:r>
            <a:r>
              <a:rPr sz="5400" spc="-415" dirty="0">
                <a:solidFill>
                  <a:srgbClr val="FBDB04"/>
                </a:solidFill>
              </a:rPr>
              <a:t>sein</a:t>
            </a:r>
            <a:r>
              <a:rPr sz="5400" spc="-465" dirty="0">
                <a:solidFill>
                  <a:srgbClr val="FBDB04"/>
                </a:solidFill>
              </a:rPr>
              <a:t> </a:t>
            </a:r>
            <a:r>
              <a:rPr sz="5400" spc="-630" dirty="0">
                <a:solidFill>
                  <a:srgbClr val="FBDB04"/>
                </a:solidFill>
              </a:rPr>
              <a:t>du</a:t>
            </a:r>
            <a:r>
              <a:rPr sz="5400" spc="-450" dirty="0">
                <a:solidFill>
                  <a:srgbClr val="FBDB04"/>
                </a:solidFill>
              </a:rPr>
              <a:t> </a:t>
            </a:r>
            <a:r>
              <a:rPr sz="5400" spc="-405" dirty="0">
                <a:solidFill>
                  <a:srgbClr val="FBDB04"/>
                </a:solidFill>
              </a:rPr>
              <a:t>club</a:t>
            </a:r>
            <a:endParaRPr sz="5400"/>
          </a:p>
        </p:txBody>
      </p:sp>
      <p:sp>
        <p:nvSpPr>
          <p:cNvPr id="8" name="object 8"/>
          <p:cNvSpPr txBox="1"/>
          <p:nvPr/>
        </p:nvSpPr>
        <p:spPr>
          <a:xfrm>
            <a:off x="987742" y="1818005"/>
            <a:ext cx="7265034" cy="46475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-305" dirty="0">
                <a:solidFill>
                  <a:srgbClr val="FFFFFF"/>
                </a:solidFill>
                <a:latin typeface="Tahoma"/>
                <a:cs typeface="Tahoma"/>
              </a:rPr>
              <a:t>Peut</a:t>
            </a:r>
            <a:r>
              <a:rPr sz="3950" spc="-3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spc="-220" dirty="0">
                <a:solidFill>
                  <a:srgbClr val="FFFFFF"/>
                </a:solidFill>
                <a:latin typeface="Tahoma"/>
                <a:cs typeface="Tahoma"/>
              </a:rPr>
              <a:t>faire</a:t>
            </a:r>
            <a:r>
              <a:rPr sz="3950" spc="-2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spc="-245" dirty="0">
                <a:solidFill>
                  <a:srgbClr val="FFFFFF"/>
                </a:solidFill>
                <a:latin typeface="Tahoma"/>
                <a:cs typeface="Tahoma"/>
              </a:rPr>
              <a:t>partie</a:t>
            </a:r>
            <a:r>
              <a:rPr sz="3950" spc="-2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spc="-434" dirty="0">
                <a:solidFill>
                  <a:srgbClr val="FFFFFF"/>
                </a:solidFill>
                <a:latin typeface="Tahoma"/>
                <a:cs typeface="Tahoma"/>
              </a:rPr>
              <a:t>du</a:t>
            </a:r>
            <a:r>
              <a:rPr sz="3950" spc="-3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950" spc="-310" dirty="0">
                <a:solidFill>
                  <a:srgbClr val="FFFFFF"/>
                </a:solidFill>
                <a:latin typeface="Tahoma"/>
                <a:cs typeface="Tahoma"/>
              </a:rPr>
              <a:t>comité</a:t>
            </a:r>
            <a:endParaRPr sz="39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2100" spc="-95" dirty="0">
                <a:solidFill>
                  <a:srgbClr val="FFFFFF"/>
                </a:solidFill>
                <a:latin typeface="Verdana"/>
                <a:cs typeface="Verdana"/>
              </a:rPr>
              <a:t>Travail</a:t>
            </a:r>
            <a:r>
              <a:rPr sz="21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en</a:t>
            </a:r>
            <a:r>
              <a:rPr sz="21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35" dirty="0">
                <a:solidFill>
                  <a:srgbClr val="FFFFFF"/>
                </a:solidFill>
                <a:latin typeface="Verdana"/>
                <a:cs typeface="Verdana"/>
              </a:rPr>
              <a:t>étroite</a:t>
            </a:r>
            <a:r>
              <a:rPr sz="21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25" dirty="0">
                <a:solidFill>
                  <a:srgbClr val="FFFFFF"/>
                </a:solidFill>
                <a:latin typeface="Verdana"/>
                <a:cs typeface="Verdana"/>
              </a:rPr>
              <a:t>collaboration</a:t>
            </a:r>
            <a:r>
              <a:rPr sz="21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55" dirty="0">
                <a:solidFill>
                  <a:srgbClr val="FFFFFF"/>
                </a:solidFill>
                <a:latin typeface="Verdana"/>
                <a:cs typeface="Verdana"/>
              </a:rPr>
              <a:t>avec</a:t>
            </a:r>
            <a:r>
              <a:rPr sz="21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585" dirty="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Responsable</a:t>
            </a:r>
            <a:r>
              <a:rPr sz="21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Jeune</a:t>
            </a:r>
            <a:r>
              <a:rPr sz="2100" spc="-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administratif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334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Directeur</a:t>
            </a:r>
            <a:r>
              <a:rPr sz="21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Sportif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Secrétariat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Responsables</a:t>
            </a:r>
            <a:r>
              <a:rPr sz="21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40" dirty="0">
                <a:solidFill>
                  <a:srgbClr val="FFFFFF"/>
                </a:solidFill>
                <a:latin typeface="Verdana"/>
                <a:cs typeface="Verdana"/>
              </a:rPr>
              <a:t>sportifs</a:t>
            </a:r>
            <a:r>
              <a:rPr sz="21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21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55" dirty="0">
                <a:solidFill>
                  <a:srgbClr val="FFFFFF"/>
                </a:solidFill>
                <a:latin typeface="Verdana"/>
                <a:cs typeface="Verdana"/>
              </a:rPr>
              <a:t>filières</a:t>
            </a:r>
            <a:r>
              <a:rPr sz="21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ou</a:t>
            </a:r>
            <a:r>
              <a:rPr sz="21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21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catégories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705"/>
              </a:spcBef>
              <a:buClr>
                <a:srgbClr val="FFFFFF"/>
              </a:buClr>
              <a:buFont typeface="Arial MT"/>
              <a:buChar char="•"/>
            </a:pPr>
            <a:endParaRPr sz="21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100" spc="-35" dirty="0">
                <a:solidFill>
                  <a:srgbClr val="FFFFFF"/>
                </a:solidFill>
                <a:latin typeface="Verdana"/>
                <a:cs typeface="Verdana"/>
              </a:rPr>
              <a:t>Référents</a:t>
            </a:r>
            <a:r>
              <a:rPr sz="21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25" dirty="0">
                <a:solidFill>
                  <a:srgbClr val="FFFFFF"/>
                </a:solidFill>
                <a:latin typeface="Verdana"/>
                <a:cs typeface="Verdana"/>
              </a:rPr>
              <a:t>hiérarchiques</a:t>
            </a:r>
            <a:r>
              <a:rPr sz="21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20" dirty="0">
                <a:solidFill>
                  <a:srgbClr val="FFFFFF"/>
                </a:solidFill>
                <a:latin typeface="Verdana"/>
                <a:cs typeface="Verdana"/>
              </a:rPr>
              <a:t>direct</a:t>
            </a:r>
            <a:r>
              <a:rPr sz="21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21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l’EJ: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5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Comité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Président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dirty="0">
                <a:solidFill>
                  <a:srgbClr val="FFFFFF"/>
                </a:solidFill>
                <a:latin typeface="Verdana"/>
                <a:cs typeface="Verdana"/>
              </a:rPr>
              <a:t>Directeur</a:t>
            </a:r>
            <a:r>
              <a:rPr sz="21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sportif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Conseil</a:t>
            </a:r>
            <a:r>
              <a:rPr sz="21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FFFFFF"/>
                </a:solidFill>
                <a:latin typeface="Verdana"/>
                <a:cs typeface="Verdana"/>
              </a:rPr>
              <a:t>d’administration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2" name="object 12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74662" y="1172210"/>
            <a:ext cx="616331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-365" dirty="0">
                <a:solidFill>
                  <a:srgbClr val="242827"/>
                </a:solidFill>
                <a:latin typeface="Tahoma"/>
                <a:cs typeface="Tahoma"/>
              </a:rPr>
              <a:t>Fonctionnement</a:t>
            </a:r>
            <a:r>
              <a:rPr sz="3950" spc="-290" dirty="0">
                <a:solidFill>
                  <a:srgbClr val="242827"/>
                </a:solidFill>
                <a:latin typeface="Tahoma"/>
                <a:cs typeface="Tahoma"/>
              </a:rPr>
              <a:t> </a:t>
            </a:r>
            <a:r>
              <a:rPr sz="3950" spc="-225" dirty="0">
                <a:solidFill>
                  <a:srgbClr val="242827"/>
                </a:solidFill>
                <a:latin typeface="Tahoma"/>
                <a:cs typeface="Tahoma"/>
              </a:rPr>
              <a:t>–</a:t>
            </a:r>
            <a:r>
              <a:rPr sz="3950" spc="-295" dirty="0">
                <a:solidFill>
                  <a:srgbClr val="242827"/>
                </a:solidFill>
                <a:latin typeface="Tahoma"/>
                <a:cs typeface="Tahoma"/>
              </a:rPr>
              <a:t> </a:t>
            </a:r>
            <a:r>
              <a:rPr sz="3950" spc="-405" dirty="0">
                <a:solidFill>
                  <a:srgbClr val="242827"/>
                </a:solidFill>
                <a:latin typeface="Tahoma"/>
                <a:cs typeface="Tahoma"/>
              </a:rPr>
              <a:t>Organigramme</a:t>
            </a:r>
            <a:endParaRPr sz="3950">
              <a:latin typeface="Tahoma"/>
              <a:cs typeface="Tahoma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0" name="object 20"/>
          <p:cNvSpPr txBox="1"/>
          <p:nvPr/>
        </p:nvSpPr>
        <p:spPr>
          <a:xfrm>
            <a:off x="474662" y="2150300"/>
            <a:ext cx="7289800" cy="371729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2100" dirty="0">
                <a:solidFill>
                  <a:srgbClr val="242827"/>
                </a:solidFill>
                <a:latin typeface="Verdana"/>
                <a:cs typeface="Verdana"/>
              </a:rPr>
              <a:t>Par</a:t>
            </a:r>
            <a:r>
              <a:rPr sz="2100" spc="-1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Filière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20" dirty="0">
                <a:solidFill>
                  <a:srgbClr val="242827"/>
                </a:solidFill>
                <a:latin typeface="Verdana"/>
                <a:cs typeface="Verdana"/>
              </a:rPr>
              <a:t>Boys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Girls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790"/>
              </a:spcBef>
              <a:buClr>
                <a:srgbClr val="242827"/>
              </a:buClr>
              <a:buFont typeface="Arial MT"/>
              <a:buChar char="•"/>
            </a:pPr>
            <a:endParaRPr sz="21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100" dirty="0">
                <a:solidFill>
                  <a:srgbClr val="242827"/>
                </a:solidFill>
                <a:latin typeface="Verdana"/>
                <a:cs typeface="Verdana"/>
              </a:rPr>
              <a:t>Par</a:t>
            </a:r>
            <a:r>
              <a:rPr sz="2100" spc="-13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25" dirty="0">
                <a:solidFill>
                  <a:srgbClr val="242827"/>
                </a:solidFill>
                <a:latin typeface="Verdana"/>
                <a:cs typeface="Verdana"/>
              </a:rPr>
              <a:t>catégorie</a:t>
            </a:r>
            <a:r>
              <a:rPr sz="21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585" dirty="0">
                <a:solidFill>
                  <a:srgbClr val="242827"/>
                </a:solidFill>
                <a:latin typeface="Verdana"/>
                <a:cs typeface="Verdana"/>
              </a:rPr>
              <a:t>: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330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50" dirty="0">
                <a:solidFill>
                  <a:srgbClr val="242827"/>
                </a:solidFill>
                <a:latin typeface="Verdana"/>
                <a:cs typeface="Verdana"/>
              </a:rPr>
              <a:t>Taille</a:t>
            </a:r>
            <a:r>
              <a:rPr sz="2100" spc="-1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50" dirty="0">
                <a:solidFill>
                  <a:srgbClr val="242827"/>
                </a:solidFill>
                <a:latin typeface="Verdana"/>
                <a:cs typeface="Verdana"/>
              </a:rPr>
              <a:t>de</a:t>
            </a:r>
            <a:r>
              <a:rPr sz="2100" spc="-15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40" dirty="0">
                <a:solidFill>
                  <a:srgbClr val="242827"/>
                </a:solidFill>
                <a:latin typeface="Verdana"/>
                <a:cs typeface="Verdana"/>
              </a:rPr>
              <a:t>terrains</a:t>
            </a:r>
            <a:r>
              <a:rPr sz="2100" spc="-1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35" dirty="0">
                <a:solidFill>
                  <a:srgbClr val="242827"/>
                </a:solidFill>
                <a:latin typeface="Verdana"/>
                <a:cs typeface="Verdana"/>
              </a:rPr>
              <a:t>(Minis</a:t>
            </a:r>
            <a:r>
              <a:rPr sz="2100" spc="-15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295" dirty="0">
                <a:solidFill>
                  <a:srgbClr val="242827"/>
                </a:solidFill>
                <a:latin typeface="Verdana"/>
                <a:cs typeface="Verdana"/>
              </a:rPr>
              <a:t>–</a:t>
            </a:r>
            <a:r>
              <a:rPr sz="2100" spc="-16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242827"/>
                </a:solidFill>
                <a:latin typeface="Verdana"/>
                <a:cs typeface="Verdana"/>
              </a:rPr>
              <a:t>Moyens</a:t>
            </a:r>
            <a:r>
              <a:rPr sz="2100" spc="-20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295" dirty="0">
                <a:solidFill>
                  <a:srgbClr val="242827"/>
                </a:solidFill>
                <a:latin typeface="Verdana"/>
                <a:cs typeface="Verdana"/>
              </a:rPr>
              <a:t>–</a:t>
            </a:r>
            <a:r>
              <a:rPr sz="2100" spc="-1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Grand)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14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dirty="0">
                <a:solidFill>
                  <a:srgbClr val="242827"/>
                </a:solidFill>
                <a:latin typeface="Verdana"/>
                <a:cs typeface="Verdana"/>
              </a:rPr>
              <a:t>Par</a:t>
            </a:r>
            <a:r>
              <a:rPr sz="21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20" dirty="0">
                <a:solidFill>
                  <a:srgbClr val="242827"/>
                </a:solidFill>
                <a:latin typeface="Verdana"/>
                <a:cs typeface="Verdana"/>
              </a:rPr>
              <a:t>âges</a:t>
            </a:r>
            <a:r>
              <a:rPr sz="2100" spc="-21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45" dirty="0">
                <a:solidFill>
                  <a:srgbClr val="242827"/>
                </a:solidFill>
                <a:latin typeface="Verdana"/>
                <a:cs typeface="Verdana"/>
              </a:rPr>
              <a:t>(toutes</a:t>
            </a:r>
            <a:r>
              <a:rPr sz="2100" spc="-13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55" dirty="0">
                <a:solidFill>
                  <a:srgbClr val="242827"/>
                </a:solidFill>
                <a:latin typeface="Verdana"/>
                <a:cs typeface="Verdana"/>
              </a:rPr>
              <a:t>les</a:t>
            </a:r>
            <a:r>
              <a:rPr sz="2100" spc="-21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55" dirty="0">
                <a:solidFill>
                  <a:srgbClr val="242827"/>
                </a:solidFill>
                <a:latin typeface="Verdana"/>
                <a:cs typeface="Verdana"/>
              </a:rPr>
              <a:t>années,</a:t>
            </a:r>
            <a:r>
              <a:rPr sz="2100" spc="-1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toutes</a:t>
            </a:r>
            <a:r>
              <a:rPr sz="2100" spc="-21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50" dirty="0">
                <a:solidFill>
                  <a:srgbClr val="242827"/>
                </a:solidFill>
                <a:latin typeface="Verdana"/>
                <a:cs typeface="Verdana"/>
              </a:rPr>
              <a:t>les</a:t>
            </a:r>
            <a:r>
              <a:rPr sz="2100" spc="-13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170" dirty="0">
                <a:solidFill>
                  <a:srgbClr val="242827"/>
                </a:solidFill>
                <a:latin typeface="Verdana"/>
                <a:cs typeface="Verdana"/>
              </a:rPr>
              <a:t>2</a:t>
            </a:r>
            <a:r>
              <a:rPr sz="2100" spc="-16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65" dirty="0">
                <a:solidFill>
                  <a:srgbClr val="242827"/>
                </a:solidFill>
                <a:latin typeface="Verdana"/>
                <a:cs typeface="Verdana"/>
              </a:rPr>
              <a:t>années…)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705"/>
              </a:spcBef>
              <a:buClr>
                <a:srgbClr val="242827"/>
              </a:buClr>
              <a:buFont typeface="Arial MT"/>
              <a:buChar char="•"/>
            </a:pPr>
            <a:endParaRPr sz="21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Mixte</a:t>
            </a:r>
            <a:endParaRPr sz="2100">
              <a:latin typeface="Verdana"/>
              <a:cs typeface="Verdana"/>
            </a:endParaRPr>
          </a:p>
          <a:p>
            <a:pPr marL="813435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813435" algn="l"/>
              </a:tabLst>
            </a:pPr>
            <a:r>
              <a:rPr sz="2100" spc="-30" dirty="0">
                <a:solidFill>
                  <a:srgbClr val="242827"/>
                </a:solidFill>
                <a:latin typeface="Verdana"/>
                <a:cs typeface="Verdana"/>
              </a:rPr>
              <a:t>Boys</a:t>
            </a:r>
            <a:r>
              <a:rPr sz="2100" spc="-14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242827"/>
                </a:solidFill>
                <a:latin typeface="Verdana"/>
                <a:cs typeface="Verdana"/>
              </a:rPr>
              <a:t>grands</a:t>
            </a:r>
            <a:r>
              <a:rPr sz="2100" spc="-21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70" dirty="0">
                <a:solidFill>
                  <a:srgbClr val="242827"/>
                </a:solidFill>
                <a:latin typeface="Verdana"/>
                <a:cs typeface="Verdana"/>
              </a:rPr>
              <a:t>terrains,</a:t>
            </a:r>
            <a:r>
              <a:rPr sz="2100" spc="-15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60" dirty="0">
                <a:solidFill>
                  <a:srgbClr val="242827"/>
                </a:solidFill>
                <a:latin typeface="Verdana"/>
                <a:cs typeface="Verdana"/>
              </a:rPr>
              <a:t>Grils</a:t>
            </a:r>
            <a:r>
              <a:rPr sz="2100" spc="-1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petits</a:t>
            </a:r>
            <a:r>
              <a:rPr sz="2100" spc="-21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242827"/>
                </a:solidFill>
                <a:latin typeface="Verdana"/>
                <a:cs typeface="Verdana"/>
              </a:rPr>
              <a:t>terrains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05"/>
              </a:spcBef>
            </a:pPr>
            <a:r>
              <a:rPr sz="5400" spc="-365" dirty="0">
                <a:solidFill>
                  <a:srgbClr val="FBDB04"/>
                </a:solidFill>
              </a:rPr>
              <a:t>Place</a:t>
            </a:r>
            <a:r>
              <a:rPr sz="5400" spc="-445" dirty="0">
                <a:solidFill>
                  <a:srgbClr val="FBDB04"/>
                </a:solidFill>
              </a:rPr>
              <a:t> </a:t>
            </a:r>
            <a:r>
              <a:rPr sz="5400" spc="-585" dirty="0">
                <a:solidFill>
                  <a:srgbClr val="FBDB04"/>
                </a:solidFill>
              </a:rPr>
              <a:t>de</a:t>
            </a:r>
            <a:r>
              <a:rPr sz="5400" spc="-425" dirty="0">
                <a:solidFill>
                  <a:srgbClr val="FBDB04"/>
                </a:solidFill>
              </a:rPr>
              <a:t> </a:t>
            </a:r>
            <a:r>
              <a:rPr sz="5400" spc="-375" dirty="0">
                <a:solidFill>
                  <a:srgbClr val="FBDB04"/>
                </a:solidFill>
              </a:rPr>
              <a:t>l’EJ</a:t>
            </a:r>
            <a:r>
              <a:rPr sz="5400" spc="-465" dirty="0">
                <a:solidFill>
                  <a:srgbClr val="FBDB04"/>
                </a:solidFill>
              </a:rPr>
              <a:t> </a:t>
            </a:r>
            <a:r>
              <a:rPr sz="5400" spc="-595" dirty="0">
                <a:solidFill>
                  <a:srgbClr val="FBDB04"/>
                </a:solidFill>
              </a:rPr>
              <a:t>au</a:t>
            </a:r>
            <a:r>
              <a:rPr sz="5400" spc="-470" dirty="0">
                <a:solidFill>
                  <a:srgbClr val="FBDB04"/>
                </a:solidFill>
              </a:rPr>
              <a:t> </a:t>
            </a:r>
            <a:r>
              <a:rPr sz="5400" spc="-415" dirty="0">
                <a:solidFill>
                  <a:srgbClr val="FBDB04"/>
                </a:solidFill>
              </a:rPr>
              <a:t>sein</a:t>
            </a:r>
            <a:r>
              <a:rPr sz="5400" spc="-465" dirty="0">
                <a:solidFill>
                  <a:srgbClr val="FBDB04"/>
                </a:solidFill>
              </a:rPr>
              <a:t> </a:t>
            </a:r>
            <a:r>
              <a:rPr sz="5400" spc="-630" dirty="0">
                <a:solidFill>
                  <a:srgbClr val="FBDB04"/>
                </a:solidFill>
              </a:rPr>
              <a:t>du</a:t>
            </a:r>
            <a:r>
              <a:rPr sz="5400" spc="-450" dirty="0">
                <a:solidFill>
                  <a:srgbClr val="FBDB04"/>
                </a:solidFill>
              </a:rPr>
              <a:t> </a:t>
            </a:r>
            <a:r>
              <a:rPr sz="5400" spc="-405" dirty="0">
                <a:solidFill>
                  <a:srgbClr val="FBDB04"/>
                </a:solidFill>
              </a:rPr>
              <a:t>club</a:t>
            </a:r>
            <a:endParaRPr sz="5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2" name="object 12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6631" rIns="0" bIns="0" rtlCol="0">
            <a:spAutoFit/>
          </a:bodyPr>
          <a:lstStyle/>
          <a:p>
            <a:pPr marL="271145">
              <a:lnSpc>
                <a:spcPct val="100000"/>
              </a:lnSpc>
              <a:spcBef>
                <a:spcPts val="105"/>
              </a:spcBef>
            </a:pPr>
            <a:r>
              <a:rPr sz="3600" spc="80" dirty="0">
                <a:solidFill>
                  <a:srgbClr val="FBDB04"/>
                </a:solidFill>
                <a:latin typeface="Verdana"/>
                <a:cs typeface="Verdana"/>
              </a:rPr>
              <a:t>Job</a:t>
            </a:r>
            <a:r>
              <a:rPr sz="3600" spc="-385" dirty="0">
                <a:solidFill>
                  <a:srgbClr val="FBDB04"/>
                </a:solidFill>
                <a:latin typeface="Verdana"/>
                <a:cs typeface="Verdana"/>
              </a:rPr>
              <a:t> </a:t>
            </a:r>
            <a:r>
              <a:rPr sz="3600" spc="-10" dirty="0">
                <a:solidFill>
                  <a:srgbClr val="FBDB04"/>
                </a:solidFill>
                <a:latin typeface="Verdana"/>
                <a:cs typeface="Verdana"/>
              </a:rPr>
              <a:t>Description</a:t>
            </a:r>
            <a:r>
              <a:rPr sz="3600" spc="-370" dirty="0">
                <a:solidFill>
                  <a:srgbClr val="FBDB04"/>
                </a:solidFill>
                <a:latin typeface="Verdana"/>
                <a:cs typeface="Verdana"/>
              </a:rPr>
              <a:t> </a:t>
            </a:r>
            <a:r>
              <a:rPr sz="3600" spc="70" dirty="0">
                <a:solidFill>
                  <a:srgbClr val="FBDB04"/>
                </a:solidFill>
                <a:latin typeface="Verdana"/>
                <a:cs typeface="Verdana"/>
              </a:rPr>
              <a:t>de</a:t>
            </a:r>
            <a:r>
              <a:rPr sz="3600" spc="-395" dirty="0">
                <a:solidFill>
                  <a:srgbClr val="FBDB04"/>
                </a:solidFill>
                <a:latin typeface="Verdana"/>
                <a:cs typeface="Verdana"/>
              </a:rPr>
              <a:t> </a:t>
            </a:r>
            <a:r>
              <a:rPr sz="3600" spc="90" dirty="0">
                <a:solidFill>
                  <a:srgbClr val="FBDB04"/>
                </a:solidFill>
                <a:latin typeface="Verdana"/>
                <a:cs typeface="Verdana"/>
              </a:rPr>
              <a:t>EJ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0" name="object 20"/>
          <p:cNvSpPr txBox="1"/>
          <p:nvPr/>
        </p:nvSpPr>
        <p:spPr>
          <a:xfrm>
            <a:off x="501967" y="1510728"/>
            <a:ext cx="6088380" cy="424180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45" dirty="0">
                <a:latin typeface="Trebuchet MS"/>
                <a:cs typeface="Trebuchet MS"/>
              </a:rPr>
              <a:t>Formation</a:t>
            </a:r>
            <a:r>
              <a:rPr sz="1800" spc="-1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des</a:t>
            </a:r>
            <a:r>
              <a:rPr sz="1800" spc="-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équipes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30" dirty="0">
                <a:latin typeface="Trebuchet MS"/>
                <a:cs typeface="Trebuchet MS"/>
              </a:rPr>
              <a:t>Staffs</a:t>
            </a:r>
            <a:r>
              <a:rPr sz="1800" spc="-114" dirty="0">
                <a:latin typeface="Trebuchet MS"/>
                <a:cs typeface="Trebuchet MS"/>
              </a:rPr>
              <a:t> </a:t>
            </a:r>
            <a:r>
              <a:rPr sz="1800" spc="-70" dirty="0">
                <a:latin typeface="Trebuchet MS"/>
                <a:cs typeface="Trebuchet MS"/>
              </a:rPr>
              <a:t>(choix,</a:t>
            </a:r>
            <a:r>
              <a:rPr sz="1800" spc="-13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formations)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10" dirty="0">
                <a:latin typeface="Trebuchet MS"/>
                <a:cs typeface="Trebuchet MS"/>
              </a:rPr>
              <a:t>Horaires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55" dirty="0">
                <a:latin typeface="Trebuchet MS"/>
                <a:cs typeface="Trebuchet MS"/>
              </a:rPr>
              <a:t>Matériel</a:t>
            </a:r>
            <a:r>
              <a:rPr sz="1800" spc="-130" dirty="0">
                <a:latin typeface="Trebuchet MS"/>
                <a:cs typeface="Trebuchet MS"/>
              </a:rPr>
              <a:t> </a:t>
            </a:r>
            <a:r>
              <a:rPr sz="1800" spc="-45" dirty="0">
                <a:latin typeface="Trebuchet MS"/>
                <a:cs typeface="Trebuchet MS"/>
              </a:rPr>
              <a:t>(Choix,</a:t>
            </a:r>
            <a:r>
              <a:rPr sz="1800" spc="-18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Maintenance)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45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70" dirty="0">
                <a:latin typeface="Trebuchet MS"/>
                <a:cs typeface="Trebuchet MS"/>
              </a:rPr>
              <a:t>Arbitrage</a:t>
            </a:r>
            <a:r>
              <a:rPr sz="1800" spc="-165" dirty="0">
                <a:latin typeface="Trebuchet MS"/>
                <a:cs typeface="Trebuchet MS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(sauf</a:t>
            </a:r>
            <a:r>
              <a:rPr sz="1800" spc="-1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si</a:t>
            </a:r>
            <a:r>
              <a:rPr sz="1800" spc="-15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responsible</a:t>
            </a:r>
            <a:r>
              <a:rPr sz="1800" spc="-1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arbitrage)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60" dirty="0">
                <a:latin typeface="Trebuchet MS"/>
                <a:cs typeface="Trebuchet MS"/>
              </a:rPr>
              <a:t>Politique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-50" dirty="0">
                <a:latin typeface="Trebuchet MS"/>
                <a:cs typeface="Trebuchet MS"/>
              </a:rPr>
              <a:t>sportive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rebuchet MS"/>
                <a:cs typeface="Trebuchet MS"/>
              </a:rPr>
              <a:t>(choix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125" dirty="0">
                <a:latin typeface="Trebuchet MS"/>
                <a:cs typeface="Trebuchet MS"/>
              </a:rPr>
              <a:t>et/ou </a:t>
            </a:r>
            <a:r>
              <a:rPr sz="1800" spc="-10" dirty="0">
                <a:latin typeface="Trebuchet MS"/>
                <a:cs typeface="Trebuchet MS"/>
              </a:rPr>
              <a:t>suivi)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40" dirty="0">
                <a:latin typeface="Trebuchet MS"/>
                <a:cs typeface="Trebuchet MS"/>
              </a:rPr>
              <a:t>Programme</a:t>
            </a:r>
            <a:r>
              <a:rPr sz="1800" spc="-90" dirty="0">
                <a:latin typeface="Trebuchet MS"/>
                <a:cs typeface="Trebuchet MS"/>
              </a:rPr>
              <a:t> </a:t>
            </a:r>
            <a:r>
              <a:rPr sz="1800" spc="-35" dirty="0">
                <a:latin typeface="Trebuchet MS"/>
                <a:cs typeface="Trebuchet MS"/>
              </a:rPr>
              <a:t>technique</a:t>
            </a:r>
            <a:r>
              <a:rPr sz="1800" spc="-165" dirty="0">
                <a:latin typeface="Trebuchet MS"/>
                <a:cs typeface="Trebuchet MS"/>
              </a:rPr>
              <a:t> </a:t>
            </a:r>
            <a:r>
              <a:rPr sz="1800" spc="-45" dirty="0">
                <a:latin typeface="Trebuchet MS"/>
                <a:cs typeface="Trebuchet MS"/>
              </a:rPr>
              <a:t>(Choix,</a:t>
            </a:r>
            <a:r>
              <a:rPr sz="1800" spc="-13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suivi)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rebuchet MS"/>
                <a:cs typeface="Trebuchet MS"/>
              </a:rPr>
              <a:t>Communications</a:t>
            </a:r>
            <a:r>
              <a:rPr sz="1800" spc="-160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rebuchet MS"/>
                <a:cs typeface="Trebuchet MS"/>
              </a:rPr>
              <a:t>(Staffs,</a:t>
            </a:r>
            <a:r>
              <a:rPr sz="1800" spc="-85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rebuchet MS"/>
                <a:cs typeface="Trebuchet MS"/>
              </a:rPr>
              <a:t>Parents,</a:t>
            </a:r>
            <a:r>
              <a:rPr sz="1800" spc="-5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Hiérarchie)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10" dirty="0">
                <a:latin typeface="Trebuchet MS"/>
                <a:cs typeface="Trebuchet MS"/>
              </a:rPr>
              <a:t>Stages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45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55" dirty="0">
                <a:latin typeface="Trebuchet MS"/>
                <a:cs typeface="Trebuchet MS"/>
              </a:rPr>
              <a:t>Suivit</a:t>
            </a:r>
            <a:r>
              <a:rPr sz="1800" spc="-130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rebuchet MS"/>
                <a:cs typeface="Trebuchet MS"/>
              </a:rPr>
              <a:t>administratif</a:t>
            </a:r>
            <a:r>
              <a:rPr sz="1800" spc="-140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rebuchet MS"/>
                <a:cs typeface="Trebuchet MS"/>
              </a:rPr>
              <a:t>(en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spc="-45" dirty="0">
                <a:latin typeface="Trebuchet MS"/>
                <a:cs typeface="Trebuchet MS"/>
              </a:rPr>
              <a:t>lien</a:t>
            </a:r>
            <a:r>
              <a:rPr sz="1800" spc="-145" dirty="0">
                <a:latin typeface="Trebuchet MS"/>
                <a:cs typeface="Trebuchet MS"/>
              </a:rPr>
              <a:t> </a:t>
            </a:r>
            <a:r>
              <a:rPr sz="1800" spc="-30" dirty="0">
                <a:latin typeface="Trebuchet MS"/>
                <a:cs typeface="Trebuchet MS"/>
              </a:rPr>
              <a:t>avec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spc="-65" dirty="0">
                <a:latin typeface="Trebuchet MS"/>
                <a:cs typeface="Trebuchet MS"/>
              </a:rPr>
              <a:t>le</a:t>
            </a:r>
            <a:r>
              <a:rPr sz="1800" spc="-12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secrétariat)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40" dirty="0">
                <a:latin typeface="Trebuchet MS"/>
                <a:cs typeface="Trebuchet MS"/>
              </a:rPr>
              <a:t>Relation</a:t>
            </a:r>
            <a:r>
              <a:rPr sz="1800" spc="-160" dirty="0">
                <a:latin typeface="Trebuchet MS"/>
                <a:cs typeface="Trebuchet MS"/>
              </a:rPr>
              <a:t> </a:t>
            </a:r>
            <a:r>
              <a:rPr sz="1800" spc="-35" dirty="0">
                <a:latin typeface="Trebuchet MS"/>
                <a:cs typeface="Trebuchet MS"/>
              </a:rPr>
              <a:t>avec</a:t>
            </a:r>
            <a:r>
              <a:rPr sz="1800" spc="-19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instances</a:t>
            </a:r>
            <a:r>
              <a:rPr sz="1800" spc="-195" dirty="0">
                <a:latin typeface="Trebuchet MS"/>
                <a:cs typeface="Trebuchet MS"/>
              </a:rPr>
              <a:t> </a:t>
            </a:r>
            <a:r>
              <a:rPr sz="1800" spc="-145" dirty="0">
                <a:latin typeface="Trebuchet MS"/>
                <a:cs typeface="Trebuchet MS"/>
              </a:rPr>
              <a:t>(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en</a:t>
            </a:r>
            <a:r>
              <a:rPr sz="1800" spc="-185" dirty="0">
                <a:latin typeface="Trebuchet MS"/>
                <a:cs typeface="Trebuchet MS"/>
              </a:rPr>
              <a:t> </a:t>
            </a:r>
            <a:r>
              <a:rPr sz="1800" spc="-50" dirty="0">
                <a:latin typeface="Trebuchet MS"/>
                <a:cs typeface="Trebuchet MS"/>
              </a:rPr>
              <a:t>lien</a:t>
            </a:r>
            <a:r>
              <a:rPr sz="1800" spc="-155" dirty="0">
                <a:latin typeface="Trebuchet MS"/>
                <a:cs typeface="Trebuchet MS"/>
              </a:rPr>
              <a:t> </a:t>
            </a:r>
            <a:r>
              <a:rPr sz="1800" spc="-35" dirty="0">
                <a:latin typeface="Trebuchet MS"/>
                <a:cs typeface="Trebuchet MS"/>
              </a:rPr>
              <a:t>avec</a:t>
            </a:r>
            <a:r>
              <a:rPr sz="1800" spc="-195" dirty="0">
                <a:latin typeface="Trebuchet MS"/>
                <a:cs typeface="Trebuchet MS"/>
              </a:rPr>
              <a:t> </a:t>
            </a:r>
            <a:r>
              <a:rPr sz="1800" spc="-65" dirty="0">
                <a:latin typeface="Trebuchet MS"/>
                <a:cs typeface="Trebuchet MS"/>
              </a:rPr>
              <a:t>le</a:t>
            </a:r>
            <a:r>
              <a:rPr sz="1800" spc="-114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secrétariat)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10" dirty="0">
                <a:latin typeface="Trebuchet MS"/>
                <a:cs typeface="Trebuchet MS"/>
              </a:rPr>
              <a:t>Inscriptions</a:t>
            </a:r>
            <a:r>
              <a:rPr sz="1800" spc="-195" dirty="0">
                <a:latin typeface="Trebuchet MS"/>
                <a:cs typeface="Trebuchet MS"/>
              </a:rPr>
              <a:t> </a:t>
            </a:r>
            <a:r>
              <a:rPr sz="1800" spc="-45" dirty="0">
                <a:latin typeface="Trebuchet MS"/>
                <a:cs typeface="Trebuchet MS"/>
              </a:rPr>
              <a:t>aux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championnats</a:t>
            </a:r>
            <a:r>
              <a:rPr sz="1800" spc="-114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rebuchet MS"/>
                <a:cs typeface="Trebuchet MS"/>
              </a:rPr>
              <a:t>(en</a:t>
            </a:r>
            <a:r>
              <a:rPr sz="1800" spc="-185" dirty="0">
                <a:latin typeface="Trebuchet MS"/>
                <a:cs typeface="Trebuchet MS"/>
              </a:rPr>
              <a:t> </a:t>
            </a:r>
            <a:r>
              <a:rPr sz="1800" spc="-50" dirty="0">
                <a:latin typeface="Trebuchet MS"/>
                <a:cs typeface="Trebuchet MS"/>
              </a:rPr>
              <a:t>lien</a:t>
            </a:r>
            <a:r>
              <a:rPr sz="1800" spc="-155" dirty="0">
                <a:latin typeface="Trebuchet MS"/>
                <a:cs typeface="Trebuchet MS"/>
              </a:rPr>
              <a:t> </a:t>
            </a:r>
            <a:r>
              <a:rPr sz="1800" spc="-35" dirty="0">
                <a:latin typeface="Trebuchet MS"/>
                <a:cs typeface="Trebuchet MS"/>
              </a:rPr>
              <a:t>avec</a:t>
            </a:r>
            <a:r>
              <a:rPr sz="1800" spc="-190" dirty="0">
                <a:latin typeface="Trebuchet MS"/>
                <a:cs typeface="Trebuchet MS"/>
              </a:rPr>
              <a:t> </a:t>
            </a:r>
            <a:r>
              <a:rPr sz="1800" spc="-65" dirty="0">
                <a:latin typeface="Trebuchet MS"/>
                <a:cs typeface="Trebuchet MS"/>
              </a:rPr>
              <a:t>le</a:t>
            </a:r>
            <a:r>
              <a:rPr sz="1800" spc="-114" dirty="0">
                <a:latin typeface="Trebuchet MS"/>
                <a:cs typeface="Trebuchet MS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secrétariat)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15889" y="1729744"/>
            <a:ext cx="5976620" cy="4170679"/>
            <a:chOff x="6215889" y="1729744"/>
            <a:chExt cx="5976620" cy="4170679"/>
          </a:xfrm>
        </p:grpSpPr>
        <p:sp>
          <p:nvSpPr>
            <p:cNvPr id="3" name="object 3"/>
            <p:cNvSpPr/>
            <p:nvPr/>
          </p:nvSpPr>
          <p:spPr>
            <a:xfrm>
              <a:off x="6215889" y="1729744"/>
              <a:ext cx="5976620" cy="4170679"/>
            </a:xfrm>
            <a:custGeom>
              <a:avLst/>
              <a:gdLst/>
              <a:ahLst/>
              <a:cxnLst/>
              <a:rect l="l" t="t" r="r" b="b"/>
              <a:pathLst>
                <a:path w="5976620" h="4170679">
                  <a:moveTo>
                    <a:pt x="5976111" y="0"/>
                  </a:moveTo>
                  <a:lnTo>
                    <a:pt x="0" y="0"/>
                  </a:lnTo>
                  <a:lnTo>
                    <a:pt x="0" y="4170495"/>
                  </a:lnTo>
                  <a:lnTo>
                    <a:pt x="5976111" y="4170496"/>
                  </a:lnTo>
                  <a:lnTo>
                    <a:pt x="5976111" y="0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23698" y="1729841"/>
              <a:ext cx="5965825" cy="4170679"/>
            </a:xfrm>
            <a:custGeom>
              <a:avLst/>
              <a:gdLst/>
              <a:ahLst/>
              <a:cxnLst/>
              <a:rect l="l" t="t" r="r" b="b"/>
              <a:pathLst>
                <a:path w="5965825" h="4170679">
                  <a:moveTo>
                    <a:pt x="837946" y="632637"/>
                  </a:moveTo>
                  <a:lnTo>
                    <a:pt x="299339" y="632637"/>
                  </a:lnTo>
                  <a:lnTo>
                    <a:pt x="299339" y="0"/>
                  </a:lnTo>
                  <a:lnTo>
                    <a:pt x="283591" y="0"/>
                  </a:lnTo>
                  <a:lnTo>
                    <a:pt x="283591" y="632637"/>
                  </a:lnTo>
                  <a:lnTo>
                    <a:pt x="0" y="632637"/>
                  </a:lnTo>
                  <a:lnTo>
                    <a:pt x="0" y="648373"/>
                  </a:lnTo>
                  <a:lnTo>
                    <a:pt x="283591" y="648373"/>
                  </a:lnTo>
                  <a:lnTo>
                    <a:pt x="283591" y="4170400"/>
                  </a:lnTo>
                  <a:lnTo>
                    <a:pt x="299339" y="4170400"/>
                  </a:lnTo>
                  <a:lnTo>
                    <a:pt x="299339" y="648373"/>
                  </a:lnTo>
                  <a:lnTo>
                    <a:pt x="837946" y="648373"/>
                  </a:lnTo>
                  <a:lnTo>
                    <a:pt x="837946" y="632637"/>
                  </a:lnTo>
                  <a:close/>
                </a:path>
                <a:path w="5965825" h="4170679">
                  <a:moveTo>
                    <a:pt x="5965215" y="279374"/>
                  </a:moveTo>
                  <a:lnTo>
                    <a:pt x="5965114" y="275577"/>
                  </a:lnTo>
                  <a:lnTo>
                    <a:pt x="5964999" y="271348"/>
                  </a:lnTo>
                  <a:lnTo>
                    <a:pt x="5964910" y="267970"/>
                  </a:lnTo>
                  <a:lnTo>
                    <a:pt x="5964796" y="263740"/>
                  </a:lnTo>
                  <a:lnTo>
                    <a:pt x="5945492" y="264172"/>
                  </a:lnTo>
                  <a:lnTo>
                    <a:pt x="5926480" y="265582"/>
                  </a:lnTo>
                  <a:lnTo>
                    <a:pt x="5870829" y="275577"/>
                  </a:lnTo>
                  <a:lnTo>
                    <a:pt x="5818276" y="293306"/>
                  </a:lnTo>
                  <a:lnTo>
                    <a:pt x="5769394" y="318236"/>
                  </a:lnTo>
                  <a:lnTo>
                    <a:pt x="5725007" y="349770"/>
                  </a:lnTo>
                  <a:lnTo>
                    <a:pt x="5685841" y="387210"/>
                  </a:lnTo>
                  <a:lnTo>
                    <a:pt x="5652313" y="429729"/>
                  </a:lnTo>
                  <a:lnTo>
                    <a:pt x="5624982" y="477177"/>
                  </a:lnTo>
                  <a:lnTo>
                    <a:pt x="5604827" y="528421"/>
                  </a:lnTo>
                  <a:lnTo>
                    <a:pt x="5592153" y="583196"/>
                  </a:lnTo>
                  <a:lnTo>
                    <a:pt x="5588152" y="632637"/>
                  </a:lnTo>
                  <a:lnTo>
                    <a:pt x="5102009" y="632637"/>
                  </a:lnTo>
                  <a:lnTo>
                    <a:pt x="5102009" y="648373"/>
                  </a:lnTo>
                  <a:lnTo>
                    <a:pt x="5588152" y="648373"/>
                  </a:lnTo>
                  <a:lnTo>
                    <a:pt x="5588457" y="658761"/>
                  </a:lnTo>
                  <a:lnTo>
                    <a:pt x="5588495" y="659917"/>
                  </a:lnTo>
                  <a:lnTo>
                    <a:pt x="5589727" y="676567"/>
                  </a:lnTo>
                  <a:lnTo>
                    <a:pt x="5589778" y="677240"/>
                  </a:lnTo>
                  <a:lnTo>
                    <a:pt x="5589905" y="678929"/>
                  </a:lnTo>
                  <a:lnTo>
                    <a:pt x="5599760" y="734682"/>
                  </a:lnTo>
                  <a:lnTo>
                    <a:pt x="5617515" y="787336"/>
                  </a:lnTo>
                  <a:lnTo>
                    <a:pt x="5642445" y="836041"/>
                  </a:lnTo>
                  <a:lnTo>
                    <a:pt x="5674004" y="880249"/>
                  </a:lnTo>
                  <a:lnTo>
                    <a:pt x="5711482" y="919530"/>
                  </a:lnTo>
                  <a:lnTo>
                    <a:pt x="5754167" y="953046"/>
                  </a:lnTo>
                  <a:lnTo>
                    <a:pt x="5801512" y="980211"/>
                  </a:lnTo>
                  <a:lnTo>
                    <a:pt x="5852795" y="1000480"/>
                  </a:lnTo>
                  <a:lnTo>
                    <a:pt x="5907595" y="1013155"/>
                  </a:lnTo>
                  <a:lnTo>
                    <a:pt x="5964796" y="1017384"/>
                  </a:lnTo>
                  <a:lnTo>
                    <a:pt x="5964910" y="1013155"/>
                  </a:lnTo>
                  <a:lnTo>
                    <a:pt x="5964999" y="1009777"/>
                  </a:lnTo>
                  <a:lnTo>
                    <a:pt x="5965114" y="1005560"/>
                  </a:lnTo>
                  <a:lnTo>
                    <a:pt x="5965215" y="1001610"/>
                  </a:lnTo>
                  <a:lnTo>
                    <a:pt x="5946597" y="1001204"/>
                  </a:lnTo>
                  <a:lnTo>
                    <a:pt x="5928626" y="999832"/>
                  </a:lnTo>
                  <a:lnTo>
                    <a:pt x="5911088" y="997699"/>
                  </a:lnTo>
                  <a:lnTo>
                    <a:pt x="5892393" y="994371"/>
                  </a:lnTo>
                  <a:lnTo>
                    <a:pt x="5891263" y="994181"/>
                  </a:lnTo>
                  <a:lnTo>
                    <a:pt x="5874918" y="990307"/>
                  </a:lnTo>
                  <a:lnTo>
                    <a:pt x="5874131" y="990130"/>
                  </a:lnTo>
                  <a:lnTo>
                    <a:pt x="5873978" y="990092"/>
                  </a:lnTo>
                  <a:lnTo>
                    <a:pt x="5824486" y="973289"/>
                  </a:lnTo>
                  <a:lnTo>
                    <a:pt x="5794349" y="958913"/>
                  </a:lnTo>
                  <a:lnTo>
                    <a:pt x="5792533" y="957897"/>
                  </a:lnTo>
                  <a:lnTo>
                    <a:pt x="5777649" y="949464"/>
                  </a:lnTo>
                  <a:lnTo>
                    <a:pt x="5777814" y="949464"/>
                  </a:lnTo>
                  <a:lnTo>
                    <a:pt x="5776036" y="948448"/>
                  </a:lnTo>
                  <a:lnTo>
                    <a:pt x="5734596" y="918781"/>
                  </a:lnTo>
                  <a:lnTo>
                    <a:pt x="5707519" y="893914"/>
                  </a:lnTo>
                  <a:lnTo>
                    <a:pt x="5697867" y="883704"/>
                  </a:lnTo>
                  <a:lnTo>
                    <a:pt x="5664860" y="841679"/>
                  </a:lnTo>
                  <a:lnTo>
                    <a:pt x="5639066" y="796912"/>
                  </a:lnTo>
                  <a:lnTo>
                    <a:pt x="5640222" y="799109"/>
                  </a:lnTo>
                  <a:lnTo>
                    <a:pt x="5639219" y="796912"/>
                  </a:lnTo>
                  <a:lnTo>
                    <a:pt x="5619915" y="748055"/>
                  </a:lnTo>
                  <a:lnTo>
                    <a:pt x="5607634" y="694334"/>
                  </a:lnTo>
                  <a:lnTo>
                    <a:pt x="5605538" y="677240"/>
                  </a:lnTo>
                  <a:lnTo>
                    <a:pt x="5605450" y="676567"/>
                  </a:lnTo>
                  <a:lnTo>
                    <a:pt x="5604205" y="659917"/>
                  </a:lnTo>
                  <a:lnTo>
                    <a:pt x="5604116" y="658761"/>
                  </a:lnTo>
                  <a:lnTo>
                    <a:pt x="5603875" y="648373"/>
                  </a:lnTo>
                  <a:lnTo>
                    <a:pt x="5964898" y="648373"/>
                  </a:lnTo>
                  <a:lnTo>
                    <a:pt x="5964898" y="632637"/>
                  </a:lnTo>
                  <a:lnTo>
                    <a:pt x="5603875" y="632637"/>
                  </a:lnTo>
                  <a:lnTo>
                    <a:pt x="5604116" y="622173"/>
                  </a:lnTo>
                  <a:lnTo>
                    <a:pt x="5605450" y="604418"/>
                  </a:lnTo>
                  <a:lnTo>
                    <a:pt x="5607621" y="586689"/>
                  </a:lnTo>
                  <a:lnTo>
                    <a:pt x="5610961" y="567994"/>
                  </a:lnTo>
                  <a:lnTo>
                    <a:pt x="5611038" y="567550"/>
                  </a:lnTo>
                  <a:lnTo>
                    <a:pt x="5611165" y="566851"/>
                  </a:lnTo>
                  <a:lnTo>
                    <a:pt x="5615013" y="550545"/>
                  </a:lnTo>
                  <a:lnTo>
                    <a:pt x="5615114" y="550100"/>
                  </a:lnTo>
                  <a:lnTo>
                    <a:pt x="5632310" y="499478"/>
                  </a:lnTo>
                  <a:lnTo>
                    <a:pt x="5655830" y="453440"/>
                  </a:lnTo>
                  <a:lnTo>
                    <a:pt x="5685460" y="411619"/>
                  </a:lnTo>
                  <a:lnTo>
                    <a:pt x="5721604" y="373684"/>
                  </a:lnTo>
                  <a:lnTo>
                    <a:pt x="5763539" y="340690"/>
                  </a:lnTo>
                  <a:lnTo>
                    <a:pt x="5777547" y="331812"/>
                  </a:lnTo>
                  <a:lnTo>
                    <a:pt x="5792533" y="323240"/>
                  </a:lnTo>
                  <a:lnTo>
                    <a:pt x="5840958" y="301332"/>
                  </a:lnTo>
                  <a:lnTo>
                    <a:pt x="5840539" y="301332"/>
                  </a:lnTo>
                  <a:lnTo>
                    <a:pt x="5857303" y="295706"/>
                  </a:lnTo>
                  <a:lnTo>
                    <a:pt x="5873978" y="291033"/>
                  </a:lnTo>
                  <a:lnTo>
                    <a:pt x="5891212" y="286969"/>
                  </a:lnTo>
                  <a:lnTo>
                    <a:pt x="5892177" y="286791"/>
                  </a:lnTo>
                  <a:lnTo>
                    <a:pt x="5909729" y="283667"/>
                  </a:lnTo>
                  <a:lnTo>
                    <a:pt x="5909094" y="283667"/>
                  </a:lnTo>
                  <a:lnTo>
                    <a:pt x="5927890" y="281381"/>
                  </a:lnTo>
                  <a:lnTo>
                    <a:pt x="5927433" y="281381"/>
                  </a:lnTo>
                  <a:lnTo>
                    <a:pt x="5946203" y="279958"/>
                  </a:lnTo>
                  <a:lnTo>
                    <a:pt x="5945479" y="279958"/>
                  </a:lnTo>
                  <a:lnTo>
                    <a:pt x="5965215" y="279374"/>
                  </a:lnTo>
                  <a:close/>
                </a:path>
              </a:pathLst>
            </a:custGeom>
            <a:solidFill>
              <a:srgbClr val="F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0" name="object 10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3568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30"/>
              </a:spcBef>
            </a:pPr>
            <a:r>
              <a:rPr sz="3350" b="1" dirty="0">
                <a:solidFill>
                  <a:srgbClr val="FBDB04"/>
                </a:solidFill>
                <a:latin typeface="Trebuchet MS"/>
                <a:cs typeface="Trebuchet MS"/>
              </a:rPr>
              <a:t>Formation</a:t>
            </a:r>
            <a:r>
              <a:rPr sz="3350" b="1" spc="-200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3350" b="1" spc="140" dirty="0">
                <a:solidFill>
                  <a:srgbClr val="FBDB04"/>
                </a:solidFill>
                <a:latin typeface="Trebuchet MS"/>
                <a:cs typeface="Trebuchet MS"/>
              </a:rPr>
              <a:t>des</a:t>
            </a:r>
            <a:r>
              <a:rPr sz="3350" b="1" spc="-180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3350" b="1" spc="70" dirty="0">
                <a:solidFill>
                  <a:srgbClr val="FBDB04"/>
                </a:solidFill>
                <a:latin typeface="Trebuchet MS"/>
                <a:cs typeface="Trebuchet MS"/>
              </a:rPr>
              <a:t>équipes</a:t>
            </a:r>
            <a:endParaRPr sz="335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38200" y="1743075"/>
            <a:ext cx="5067300" cy="4143375"/>
          </a:xfrm>
          <a:prstGeom prst="rect">
            <a:avLst/>
          </a:prstGeom>
          <a:ln w="19050">
            <a:solidFill>
              <a:srgbClr val="FBDB0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sz="2400" dirty="0">
                <a:solidFill>
                  <a:srgbClr val="242827"/>
                </a:solidFill>
                <a:latin typeface="Trebuchet MS"/>
                <a:cs typeface="Trebuchet MS"/>
              </a:rPr>
              <a:t>Qui</a:t>
            </a:r>
            <a:r>
              <a:rPr sz="2400" spc="-175" dirty="0">
                <a:solidFill>
                  <a:srgbClr val="242827"/>
                </a:solidFill>
                <a:latin typeface="Trebuchet MS"/>
                <a:cs typeface="Trebuchet MS"/>
              </a:rPr>
              <a:t> </a:t>
            </a:r>
            <a:r>
              <a:rPr sz="2400" spc="-30" dirty="0">
                <a:solidFill>
                  <a:srgbClr val="242827"/>
                </a:solidFill>
                <a:latin typeface="Trebuchet MS"/>
                <a:cs typeface="Trebuchet MS"/>
              </a:rPr>
              <a:t>choisit</a:t>
            </a:r>
            <a:r>
              <a:rPr sz="2400" spc="-200" dirty="0">
                <a:solidFill>
                  <a:srgbClr val="242827"/>
                </a:solidFill>
                <a:latin typeface="Trebuchet MS"/>
                <a:cs typeface="Trebuchet MS"/>
              </a:rPr>
              <a:t> </a:t>
            </a:r>
            <a:r>
              <a:rPr sz="2400" spc="260" dirty="0">
                <a:solidFill>
                  <a:srgbClr val="242827"/>
                </a:solidFill>
                <a:latin typeface="Trebuchet MS"/>
                <a:cs typeface="Trebuchet MS"/>
              </a:rPr>
              <a:t>?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90"/>
              </a:spcBef>
            </a:pPr>
            <a:endParaRPr sz="2400">
              <a:latin typeface="Trebuchet MS"/>
              <a:cs typeface="Trebuchet MS"/>
            </a:endParaRPr>
          </a:p>
          <a:p>
            <a:pPr marL="2498725" indent="-285750">
              <a:lnSpc>
                <a:spcPct val="100000"/>
              </a:lnSpc>
              <a:buFont typeface="Arial MT"/>
              <a:buChar char="•"/>
              <a:tabLst>
                <a:tab pos="2498725" algn="l"/>
              </a:tabLst>
            </a:pPr>
            <a:r>
              <a:rPr sz="2400" spc="35" dirty="0">
                <a:solidFill>
                  <a:srgbClr val="242827"/>
                </a:solidFill>
                <a:latin typeface="Verdana"/>
                <a:cs typeface="Verdana"/>
              </a:rPr>
              <a:t>EJ</a:t>
            </a:r>
            <a:endParaRPr sz="2400">
              <a:latin typeface="Verdana"/>
              <a:cs typeface="Verdana"/>
            </a:endParaRPr>
          </a:p>
          <a:p>
            <a:pPr marL="2332355" indent="-285115">
              <a:lnSpc>
                <a:spcPct val="100000"/>
              </a:lnSpc>
              <a:spcBef>
                <a:spcPts val="2080"/>
              </a:spcBef>
              <a:buFont typeface="Arial MT"/>
              <a:buChar char="•"/>
              <a:tabLst>
                <a:tab pos="2332355" algn="l"/>
              </a:tabLst>
            </a:pPr>
            <a:r>
              <a:rPr sz="2400" spc="-10" dirty="0">
                <a:solidFill>
                  <a:srgbClr val="242827"/>
                </a:solidFill>
                <a:latin typeface="Verdana"/>
                <a:cs typeface="Verdana"/>
              </a:rPr>
              <a:t>Staff</a:t>
            </a:r>
            <a:endParaRPr sz="2400">
              <a:latin typeface="Verdana"/>
              <a:cs typeface="Verdana"/>
            </a:endParaRPr>
          </a:p>
          <a:p>
            <a:pPr marL="1537335" indent="-285750">
              <a:lnSpc>
                <a:spcPct val="100000"/>
              </a:lnSpc>
              <a:spcBef>
                <a:spcPts val="2150"/>
              </a:spcBef>
              <a:buFont typeface="Arial MT"/>
              <a:buChar char="•"/>
              <a:tabLst>
                <a:tab pos="1537335" algn="l"/>
              </a:tabLst>
            </a:pPr>
            <a:r>
              <a:rPr sz="2400" dirty="0">
                <a:solidFill>
                  <a:srgbClr val="242827"/>
                </a:solidFill>
                <a:latin typeface="Verdana"/>
                <a:cs typeface="Verdana"/>
              </a:rPr>
              <a:t>Comité</a:t>
            </a:r>
            <a:r>
              <a:rPr sz="2400" spc="-2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242827"/>
                </a:solidFill>
                <a:latin typeface="Verdana"/>
                <a:cs typeface="Verdana"/>
              </a:rPr>
              <a:t>(valide)</a:t>
            </a:r>
            <a:endParaRPr sz="2400">
              <a:latin typeface="Verdana"/>
              <a:cs typeface="Verdana"/>
            </a:endParaRPr>
          </a:p>
          <a:p>
            <a:pPr marL="285750" indent="-285750" algn="ctr">
              <a:lnSpc>
                <a:spcPct val="100000"/>
              </a:lnSpc>
              <a:spcBef>
                <a:spcPts val="2150"/>
              </a:spcBef>
              <a:buFont typeface="Arial MT"/>
              <a:buChar char="•"/>
              <a:tabLst>
                <a:tab pos="285750" algn="l"/>
              </a:tabLst>
            </a:pPr>
            <a:r>
              <a:rPr sz="2400" spc="-45" dirty="0">
                <a:solidFill>
                  <a:srgbClr val="242827"/>
                </a:solidFill>
                <a:latin typeface="Verdana"/>
                <a:cs typeface="Verdana"/>
              </a:rPr>
              <a:t>Parents,</a:t>
            </a:r>
            <a:r>
              <a:rPr sz="2400" spc="-2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242827"/>
                </a:solidFill>
                <a:latin typeface="Verdana"/>
                <a:cs typeface="Verdana"/>
              </a:rPr>
              <a:t>joueurs</a:t>
            </a:r>
            <a:r>
              <a:rPr sz="2400" spc="-1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242827"/>
                </a:solidFill>
                <a:latin typeface="Verdana"/>
                <a:cs typeface="Verdana"/>
              </a:rPr>
              <a:t>(avis)</a:t>
            </a:r>
            <a:endParaRPr sz="2400">
              <a:latin typeface="Verdana"/>
              <a:cs typeface="Verdana"/>
            </a:endParaRPr>
          </a:p>
          <a:p>
            <a:pPr marL="70485" algn="ctr">
              <a:lnSpc>
                <a:spcPct val="100000"/>
              </a:lnSpc>
              <a:spcBef>
                <a:spcPts val="2080"/>
              </a:spcBef>
            </a:pPr>
            <a:r>
              <a:rPr sz="2400" dirty="0">
                <a:solidFill>
                  <a:srgbClr val="242827"/>
                </a:solidFill>
                <a:latin typeface="Verdana"/>
                <a:cs typeface="Verdana"/>
              </a:rPr>
              <a:t>Décision</a:t>
            </a:r>
            <a:r>
              <a:rPr sz="2400" spc="-1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242827"/>
                </a:solidFill>
                <a:latin typeface="Verdana"/>
                <a:cs typeface="Verdana"/>
              </a:rPr>
              <a:t>EJ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13384">
              <a:lnSpc>
                <a:spcPct val="100000"/>
              </a:lnSpc>
              <a:spcBef>
                <a:spcPts val="360"/>
              </a:spcBef>
            </a:pPr>
            <a:r>
              <a:rPr spc="260" dirty="0"/>
              <a:t>Su</a:t>
            </a:r>
            <a:r>
              <a:rPr spc="-415" dirty="0"/>
              <a:t> </a:t>
            </a:r>
            <a:r>
              <a:rPr dirty="0"/>
              <a:t>r</a:t>
            </a:r>
            <a:r>
              <a:rPr spc="345" dirty="0"/>
              <a:t> </a:t>
            </a:r>
            <a:r>
              <a:rPr dirty="0"/>
              <a:t>q</a:t>
            </a:r>
            <a:r>
              <a:rPr spc="-420" dirty="0"/>
              <a:t> </a:t>
            </a:r>
            <a:r>
              <a:rPr dirty="0"/>
              <a:t>u</a:t>
            </a:r>
            <a:r>
              <a:rPr spc="-415" dirty="0"/>
              <a:t> </a:t>
            </a:r>
            <a:r>
              <a:rPr spc="-60" dirty="0"/>
              <a:t>e</a:t>
            </a:r>
            <a:r>
              <a:rPr spc="-415" dirty="0"/>
              <a:t> </a:t>
            </a:r>
            <a:r>
              <a:rPr spc="-100" dirty="0"/>
              <a:t>l</a:t>
            </a:r>
            <a:r>
              <a:rPr spc="-450" dirty="0"/>
              <a:t> </a:t>
            </a:r>
            <a:r>
              <a:rPr spc="-100" dirty="0"/>
              <a:t>l</a:t>
            </a:r>
            <a:r>
              <a:rPr spc="-375" dirty="0"/>
              <a:t> </a:t>
            </a:r>
            <a:r>
              <a:rPr spc="185" dirty="0"/>
              <a:t>s</a:t>
            </a:r>
            <a:r>
              <a:rPr spc="330" dirty="0"/>
              <a:t> </a:t>
            </a:r>
            <a:r>
              <a:rPr spc="120" dirty="0"/>
              <a:t>cr</a:t>
            </a:r>
            <a:r>
              <a:rPr spc="-405" dirty="0"/>
              <a:t> </a:t>
            </a:r>
            <a:r>
              <a:rPr spc="-125" dirty="0"/>
              <a:t>i</a:t>
            </a:r>
            <a:r>
              <a:rPr spc="-475" dirty="0"/>
              <a:t> </a:t>
            </a:r>
            <a:r>
              <a:rPr dirty="0"/>
              <a:t>tè</a:t>
            </a:r>
            <a:r>
              <a:rPr spc="-420" dirty="0"/>
              <a:t> </a:t>
            </a:r>
            <a:r>
              <a:rPr dirty="0"/>
              <a:t>re</a:t>
            </a:r>
            <a:r>
              <a:rPr spc="-420" dirty="0"/>
              <a:t> </a:t>
            </a:r>
            <a:r>
              <a:rPr spc="355" dirty="0"/>
              <a:t>s?</a:t>
            </a:r>
          </a:p>
          <a:p>
            <a:pPr marL="2090420" indent="-285750">
              <a:lnSpc>
                <a:spcPct val="100000"/>
              </a:lnSpc>
              <a:spcBef>
                <a:spcPts val="265"/>
              </a:spcBef>
              <a:buFont typeface="Arial MT"/>
              <a:buChar char="•"/>
              <a:tabLst>
                <a:tab pos="2090420" algn="l"/>
              </a:tabLst>
            </a:pPr>
            <a:r>
              <a:rPr spc="-25" dirty="0">
                <a:latin typeface="Verdana"/>
                <a:cs typeface="Verdana"/>
              </a:rPr>
              <a:t>Âge</a:t>
            </a:r>
          </a:p>
          <a:p>
            <a:pPr marL="297815" marR="5080" indent="-285750">
              <a:lnSpc>
                <a:spcPts val="2480"/>
              </a:lnSpc>
              <a:spcBef>
                <a:spcPts val="2565"/>
              </a:spcBef>
              <a:buFont typeface="Arial MT"/>
              <a:buChar char="•"/>
              <a:tabLst>
                <a:tab pos="843915" algn="l"/>
              </a:tabLst>
            </a:pPr>
            <a:r>
              <a:rPr spc="-10" dirty="0">
                <a:latin typeface="Verdana"/>
                <a:cs typeface="Verdana"/>
              </a:rPr>
              <a:t>Qualités</a:t>
            </a:r>
            <a:r>
              <a:rPr spc="-165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individuelles</a:t>
            </a:r>
            <a:r>
              <a:rPr spc="-240" dirty="0">
                <a:latin typeface="Verdana"/>
                <a:cs typeface="Verdana"/>
              </a:rPr>
              <a:t> </a:t>
            </a:r>
            <a:r>
              <a:rPr spc="-120" dirty="0">
                <a:latin typeface="Verdana"/>
                <a:cs typeface="Verdana"/>
              </a:rPr>
              <a:t>(tech., 	</a:t>
            </a:r>
            <a:r>
              <a:rPr spc="-140" dirty="0">
                <a:latin typeface="Verdana"/>
                <a:cs typeface="Verdana"/>
              </a:rPr>
              <a:t>tact.,</a:t>
            </a:r>
            <a:r>
              <a:rPr spc="-175" dirty="0">
                <a:latin typeface="Verdana"/>
                <a:cs typeface="Verdana"/>
              </a:rPr>
              <a:t> </a:t>
            </a:r>
            <a:r>
              <a:rPr spc="-160" dirty="0">
                <a:latin typeface="Verdana"/>
                <a:cs typeface="Verdana"/>
              </a:rPr>
              <a:t>phys.,</a:t>
            </a:r>
            <a:r>
              <a:rPr spc="-175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mentale.,</a:t>
            </a:r>
          </a:p>
          <a:p>
            <a:pPr marL="1582420">
              <a:lnSpc>
                <a:spcPts val="2535"/>
              </a:lnSpc>
            </a:pPr>
            <a:r>
              <a:rPr spc="-10" dirty="0">
                <a:latin typeface="Verdana"/>
                <a:cs typeface="Verdana"/>
              </a:rPr>
              <a:t>humaines)</a:t>
            </a:r>
          </a:p>
          <a:p>
            <a:pPr marL="1616075" lvl="1" indent="-285750">
              <a:lnSpc>
                <a:spcPct val="100000"/>
              </a:lnSpc>
              <a:spcBef>
                <a:spcPts val="2075"/>
              </a:spcBef>
              <a:buFont typeface="Arial MT"/>
              <a:buChar char="•"/>
              <a:tabLst>
                <a:tab pos="1616075" algn="l"/>
              </a:tabLst>
            </a:pPr>
            <a:r>
              <a:rPr sz="2400" spc="-10" dirty="0">
                <a:solidFill>
                  <a:srgbClr val="FBDB04"/>
                </a:solidFill>
                <a:latin typeface="Verdana"/>
                <a:cs typeface="Verdana"/>
              </a:rPr>
              <a:t>Présences</a:t>
            </a:r>
            <a:endParaRPr sz="2400">
              <a:latin typeface="Verdana"/>
              <a:cs typeface="Verdana"/>
            </a:endParaRPr>
          </a:p>
          <a:p>
            <a:pPr marL="724535" indent="-285750">
              <a:lnSpc>
                <a:spcPts val="2680"/>
              </a:lnSpc>
              <a:spcBef>
                <a:spcPts val="2155"/>
              </a:spcBef>
              <a:buFont typeface="Arial MT"/>
              <a:buChar char="•"/>
              <a:tabLst>
                <a:tab pos="724535" algn="l"/>
              </a:tabLst>
            </a:pPr>
            <a:r>
              <a:rPr spc="55" dirty="0">
                <a:latin typeface="Verdana"/>
                <a:cs typeface="Verdana"/>
              </a:rPr>
              <a:t>Nombre</a:t>
            </a:r>
            <a:r>
              <a:rPr spc="-130" dirty="0">
                <a:latin typeface="Verdana"/>
                <a:cs typeface="Verdana"/>
              </a:rPr>
              <a:t> </a:t>
            </a:r>
            <a:r>
              <a:rPr spc="-25" dirty="0">
                <a:latin typeface="Verdana"/>
                <a:cs typeface="Verdana"/>
              </a:rPr>
              <a:t>d’enfants</a:t>
            </a:r>
            <a:r>
              <a:rPr spc="-215" dirty="0">
                <a:latin typeface="Verdana"/>
                <a:cs typeface="Verdana"/>
              </a:rPr>
              <a:t> </a:t>
            </a:r>
            <a:r>
              <a:rPr spc="-25" dirty="0">
                <a:latin typeface="Verdana"/>
                <a:cs typeface="Verdana"/>
              </a:rPr>
              <a:t>par</a:t>
            </a:r>
          </a:p>
          <a:p>
            <a:pPr marL="1677670">
              <a:lnSpc>
                <a:spcPts val="2680"/>
              </a:lnSpc>
            </a:pPr>
            <a:r>
              <a:rPr spc="-10" dirty="0">
                <a:latin typeface="Verdana"/>
                <a:cs typeface="Verdana"/>
              </a:rPr>
              <a:t>catégorie</a:t>
            </a:r>
          </a:p>
        </p:txBody>
      </p:sp>
      <p:grpSp>
        <p:nvGrpSpPr>
          <p:cNvPr id="20" name="object 20"/>
          <p:cNvGrpSpPr/>
          <p:nvPr/>
        </p:nvGrpSpPr>
        <p:grpSpPr>
          <a:xfrm>
            <a:off x="1800225" y="5105400"/>
            <a:ext cx="381000" cy="323850"/>
            <a:chOff x="1800225" y="5105400"/>
            <a:chExt cx="381000" cy="323850"/>
          </a:xfrm>
        </p:grpSpPr>
        <p:sp>
          <p:nvSpPr>
            <p:cNvPr id="21" name="object 21"/>
            <p:cNvSpPr/>
            <p:nvPr/>
          </p:nvSpPr>
          <p:spPr>
            <a:xfrm>
              <a:off x="1809750" y="5114925"/>
              <a:ext cx="361950" cy="304800"/>
            </a:xfrm>
            <a:custGeom>
              <a:avLst/>
              <a:gdLst/>
              <a:ahLst/>
              <a:cxnLst/>
              <a:rect l="l" t="t" r="r" b="b"/>
              <a:pathLst>
                <a:path w="361950" h="304800">
                  <a:moveTo>
                    <a:pt x="209550" y="0"/>
                  </a:moveTo>
                  <a:lnTo>
                    <a:pt x="209550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209550" y="228600"/>
                  </a:lnTo>
                  <a:lnTo>
                    <a:pt x="209550" y="304800"/>
                  </a:lnTo>
                  <a:lnTo>
                    <a:pt x="361950" y="152400"/>
                  </a:lnTo>
                  <a:lnTo>
                    <a:pt x="209550" y="0"/>
                  </a:lnTo>
                  <a:close/>
                </a:path>
              </a:pathLst>
            </a:custGeom>
            <a:solidFill>
              <a:srgbClr val="EF43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09750" y="5114925"/>
              <a:ext cx="361950" cy="304800"/>
            </a:xfrm>
            <a:custGeom>
              <a:avLst/>
              <a:gdLst/>
              <a:ahLst/>
              <a:cxnLst/>
              <a:rect l="l" t="t" r="r" b="b"/>
              <a:pathLst>
                <a:path w="361950" h="304800">
                  <a:moveTo>
                    <a:pt x="0" y="76200"/>
                  </a:moveTo>
                  <a:lnTo>
                    <a:pt x="209550" y="76200"/>
                  </a:lnTo>
                  <a:lnTo>
                    <a:pt x="209550" y="0"/>
                  </a:lnTo>
                  <a:lnTo>
                    <a:pt x="361950" y="152400"/>
                  </a:lnTo>
                  <a:lnTo>
                    <a:pt x="209550" y="304800"/>
                  </a:lnTo>
                  <a:lnTo>
                    <a:pt x="209550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19050">
              <a:solidFill>
                <a:srgbClr val="6417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96075" y="1619250"/>
            <a:ext cx="5181600" cy="4219575"/>
          </a:xfrm>
          <a:custGeom>
            <a:avLst/>
            <a:gdLst/>
            <a:ahLst/>
            <a:cxnLst/>
            <a:rect l="l" t="t" r="r" b="b"/>
            <a:pathLst>
              <a:path w="5181600" h="4219575">
                <a:moveTo>
                  <a:pt x="5181600" y="0"/>
                </a:moveTo>
                <a:lnTo>
                  <a:pt x="0" y="0"/>
                </a:lnTo>
                <a:lnTo>
                  <a:pt x="0" y="4219575"/>
                </a:lnTo>
                <a:lnTo>
                  <a:pt x="5181600" y="4219575"/>
                </a:lnTo>
                <a:lnTo>
                  <a:pt x="5181600" y="0"/>
                </a:lnTo>
                <a:close/>
              </a:path>
            </a:pathLst>
          </a:custGeom>
          <a:solidFill>
            <a:srgbClr val="B5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3" name="object 13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30"/>
              </a:spcBef>
            </a:pPr>
            <a:r>
              <a:rPr sz="5600" b="1" dirty="0">
                <a:solidFill>
                  <a:srgbClr val="FBDB04"/>
                </a:solidFill>
                <a:latin typeface="Trebuchet MS"/>
                <a:cs typeface="Trebuchet MS"/>
              </a:rPr>
              <a:t>Formation</a:t>
            </a:r>
            <a:r>
              <a:rPr sz="5600" b="1" spc="-550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5600" b="1" spc="215" dirty="0">
                <a:solidFill>
                  <a:srgbClr val="FBDB04"/>
                </a:solidFill>
                <a:latin typeface="Trebuchet MS"/>
                <a:cs typeface="Trebuchet MS"/>
              </a:rPr>
              <a:t>des</a:t>
            </a:r>
            <a:r>
              <a:rPr sz="5600" b="1" spc="-520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5600" b="1" spc="90" dirty="0">
                <a:solidFill>
                  <a:srgbClr val="FBDB04"/>
                </a:solidFill>
                <a:latin typeface="Trebuchet MS"/>
                <a:cs typeface="Trebuchet MS"/>
              </a:rPr>
              <a:t>équipes</a:t>
            </a:r>
            <a:endParaRPr sz="56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9892" y="1415144"/>
            <a:ext cx="5276215" cy="335026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2400" spc="-10" dirty="0">
                <a:solidFill>
                  <a:srgbClr val="242827"/>
                </a:solidFill>
                <a:latin typeface="Trebuchet MS"/>
                <a:cs typeface="Trebuchet MS"/>
              </a:rPr>
              <a:t>Dérogations?</a:t>
            </a: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400" spc="-85" dirty="0">
                <a:solidFill>
                  <a:srgbClr val="242827"/>
                </a:solidFill>
                <a:latin typeface="Verdana"/>
                <a:cs typeface="Verdana"/>
              </a:rPr>
              <a:t>Si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le</a:t>
            </a:r>
            <a:r>
              <a:rPr sz="1400" spc="-10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nombre</a:t>
            </a:r>
            <a:r>
              <a:rPr sz="14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de</a:t>
            </a:r>
            <a:r>
              <a:rPr sz="14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242827"/>
                </a:solidFill>
                <a:latin typeface="Verdana"/>
                <a:cs typeface="Verdana"/>
              </a:rPr>
              <a:t>joueurs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n’est</a:t>
            </a:r>
            <a:r>
              <a:rPr sz="1400" spc="-1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242827"/>
                </a:solidFill>
                <a:latin typeface="Verdana"/>
                <a:cs typeface="Verdana"/>
              </a:rPr>
              <a:t>pas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suffisant</a:t>
            </a:r>
            <a:r>
              <a:rPr sz="1400" spc="-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pour</a:t>
            </a:r>
            <a:r>
              <a:rPr sz="1400" spc="-1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242827"/>
                </a:solidFill>
                <a:latin typeface="Verdana"/>
                <a:cs typeface="Verdana"/>
              </a:rPr>
              <a:t>isncrire</a:t>
            </a:r>
            <a:r>
              <a:rPr sz="1400" spc="-8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242827"/>
                </a:solidFill>
                <a:latin typeface="Verdana"/>
                <a:cs typeface="Verdana"/>
              </a:rPr>
              <a:t>une</a:t>
            </a:r>
            <a:endParaRPr sz="1400">
              <a:latin typeface="Verdana"/>
              <a:cs typeface="Verdana"/>
            </a:endParaRPr>
          </a:p>
          <a:p>
            <a:pPr marL="12700" marR="42545">
              <a:lnSpc>
                <a:spcPct val="147600"/>
              </a:lnSpc>
              <a:spcBef>
                <a:spcPts val="75"/>
              </a:spcBef>
            </a:pP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équipe</a:t>
            </a:r>
            <a:r>
              <a:rPr sz="1400" spc="-3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dans</a:t>
            </a:r>
            <a:r>
              <a:rPr sz="1400" spc="-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chaque</a:t>
            </a:r>
            <a:r>
              <a:rPr sz="1400" spc="-30" dirty="0">
                <a:solidFill>
                  <a:srgbClr val="242827"/>
                </a:solidFill>
                <a:latin typeface="Verdana"/>
                <a:cs typeface="Verdana"/>
              </a:rPr>
              <a:t> catégorie,</a:t>
            </a:r>
            <a:r>
              <a:rPr sz="14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242827"/>
                </a:solidFill>
                <a:latin typeface="Verdana"/>
                <a:cs typeface="Verdana"/>
              </a:rPr>
              <a:t>vous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 pouvez</a:t>
            </a:r>
            <a:r>
              <a:rPr sz="1400" spc="-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demander</a:t>
            </a:r>
            <a:r>
              <a:rPr sz="1400" spc="-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242827"/>
                </a:solidFill>
                <a:latin typeface="Verdana"/>
                <a:cs typeface="Verdana"/>
              </a:rPr>
              <a:t>des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dérogations</a:t>
            </a:r>
            <a:r>
              <a:rPr sz="1400" spc="-1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pour</a:t>
            </a:r>
            <a:r>
              <a:rPr sz="1400" spc="-6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certains</a:t>
            </a:r>
            <a:r>
              <a:rPr sz="1400" spc="-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joueurs..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650"/>
              </a:spcBef>
            </a:pP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spc="-90" dirty="0">
                <a:solidFill>
                  <a:srgbClr val="242827"/>
                </a:solidFill>
                <a:latin typeface="Verdana"/>
                <a:cs typeface="Verdana"/>
              </a:rPr>
              <a:t>Il</a:t>
            </a:r>
            <a:r>
              <a:rPr sz="1400" spc="-16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y</a:t>
            </a:r>
            <a:r>
              <a:rPr sz="1400" spc="-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a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0" dirty="0">
                <a:solidFill>
                  <a:srgbClr val="242827"/>
                </a:solidFill>
                <a:latin typeface="Verdana"/>
                <a:cs typeface="Verdana"/>
              </a:rPr>
              <a:t>plusieurs</a:t>
            </a:r>
            <a:r>
              <a:rPr sz="14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25" dirty="0">
                <a:solidFill>
                  <a:srgbClr val="242827"/>
                </a:solidFill>
                <a:latin typeface="Verdana"/>
                <a:cs typeface="Verdana"/>
              </a:rPr>
              <a:t>types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de</a:t>
            </a:r>
            <a:r>
              <a:rPr sz="1400" spc="-10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dérogations</a:t>
            </a:r>
            <a:r>
              <a:rPr sz="14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409" dirty="0">
                <a:solidFill>
                  <a:srgbClr val="242827"/>
                </a:solidFill>
                <a:latin typeface="Verdana"/>
                <a:cs typeface="Verdana"/>
              </a:rPr>
              <a:t>: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buFont typeface="Arial MT"/>
              <a:buChar char="•"/>
              <a:tabLst>
                <a:tab pos="298450" algn="l"/>
              </a:tabLst>
            </a:pP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Montante</a:t>
            </a:r>
            <a:endParaRPr sz="14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spcBef>
                <a:spcPts val="875"/>
              </a:spcBef>
              <a:buFont typeface="Arial MT"/>
              <a:buChar char="•"/>
              <a:tabLst>
                <a:tab pos="298450" algn="l"/>
              </a:tabLst>
            </a:pP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Descendante</a:t>
            </a:r>
            <a:endParaRPr sz="14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298450" algn="l"/>
              </a:tabLst>
            </a:pP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Mixte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9892" y="5063871"/>
            <a:ext cx="3955415" cy="9696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7500"/>
              </a:lnSpc>
              <a:spcBef>
                <a:spcPts val="95"/>
              </a:spcBef>
              <a:tabLst>
                <a:tab pos="1329690" algn="l"/>
                <a:tab pos="3512820" algn="l"/>
              </a:tabLst>
            </a:pPr>
            <a:r>
              <a:rPr sz="1400" spc="-40" dirty="0">
                <a:solidFill>
                  <a:srgbClr val="242827"/>
                </a:solidFill>
                <a:latin typeface="Verdana"/>
                <a:cs typeface="Verdana"/>
              </a:rPr>
              <a:t>Infos</a:t>
            </a:r>
            <a:r>
              <a:rPr sz="1400" spc="-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complémentaires</a:t>
            </a:r>
            <a:r>
              <a:rPr sz="1400" spc="-4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360" dirty="0">
                <a:solidFill>
                  <a:srgbClr val="242827"/>
                </a:solidFill>
                <a:latin typeface="Verdana"/>
                <a:cs typeface="Verdana"/>
              </a:rPr>
              <a:t>:</a:t>
            </a:r>
            <a:r>
              <a:rPr sz="1400" spc="-11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Hockey.be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	</a:t>
            </a:r>
            <a:r>
              <a:rPr sz="1400" spc="55" dirty="0">
                <a:solidFill>
                  <a:srgbClr val="242827"/>
                </a:solidFill>
                <a:latin typeface="Verdana"/>
                <a:cs typeface="Verdana"/>
              </a:rPr>
              <a:t>LFH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Règlement</a:t>
            </a:r>
            <a:r>
              <a:rPr sz="1400" dirty="0">
                <a:solidFill>
                  <a:srgbClr val="242827"/>
                </a:solidFill>
                <a:latin typeface="Verdana"/>
                <a:cs typeface="Verdana"/>
              </a:rPr>
              <a:t>	Règlement</a:t>
            </a:r>
            <a:r>
              <a:rPr sz="1400" spc="-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sportif</a:t>
            </a:r>
            <a:r>
              <a:rPr sz="1400" spc="-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50" dirty="0">
                <a:solidFill>
                  <a:srgbClr val="242827"/>
                </a:solidFill>
                <a:latin typeface="Verdana"/>
                <a:cs typeface="Verdana"/>
              </a:rPr>
              <a:t>2024</a:t>
            </a:r>
            <a:r>
              <a:rPr sz="1400" spc="-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14" dirty="0">
                <a:solidFill>
                  <a:srgbClr val="242827"/>
                </a:solidFill>
                <a:latin typeface="Verdana"/>
                <a:cs typeface="Verdana"/>
              </a:rPr>
              <a:t>-</a:t>
            </a:r>
            <a:r>
              <a:rPr sz="1400" spc="-55" dirty="0">
                <a:solidFill>
                  <a:srgbClr val="242827"/>
                </a:solidFill>
                <a:latin typeface="Verdana"/>
                <a:cs typeface="Verdana"/>
              </a:rPr>
              <a:t>2025 </a:t>
            </a:r>
            <a:r>
              <a:rPr sz="1400" spc="-45" dirty="0">
                <a:solidFill>
                  <a:srgbClr val="242827"/>
                </a:solidFill>
                <a:latin typeface="Verdana"/>
                <a:cs typeface="Verdana"/>
              </a:rPr>
              <a:t>Infos</a:t>
            </a:r>
            <a:r>
              <a:rPr sz="14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42827"/>
                </a:solidFill>
                <a:latin typeface="Verdana"/>
                <a:cs typeface="Verdana"/>
              </a:rPr>
              <a:t>à</a:t>
            </a:r>
            <a:r>
              <a:rPr sz="1400" spc="-1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u="sng" spc="-10" dirty="0">
                <a:solidFill>
                  <a:srgbClr val="4678BC"/>
                </a:solidFill>
                <a:uFill>
                  <a:solidFill>
                    <a:srgbClr val="4678BC"/>
                  </a:solidFill>
                </a:uFill>
                <a:latin typeface="Verdana"/>
                <a:cs typeface="Verdana"/>
                <a:hlinkClick r:id="rId6"/>
              </a:rPr>
              <a:t>elodie.picard@hockey.be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709159" y="5475604"/>
            <a:ext cx="727075" cy="2432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spc="50" dirty="0">
                <a:solidFill>
                  <a:srgbClr val="242827"/>
                </a:solidFill>
                <a:latin typeface="Verdana"/>
                <a:cs typeface="Verdana"/>
              </a:rPr>
              <a:t>Page</a:t>
            </a:r>
            <a:r>
              <a:rPr sz="1400" spc="-14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400" spc="-80" dirty="0">
                <a:solidFill>
                  <a:srgbClr val="242827"/>
                </a:solidFill>
                <a:latin typeface="Verdana"/>
                <a:cs typeface="Verdana"/>
              </a:rPr>
              <a:t>23</a:t>
            </a:r>
            <a:endParaRPr sz="1400">
              <a:latin typeface="Verdana"/>
              <a:cs typeface="Verdana"/>
            </a:endParaRPr>
          </a:p>
        </p:txBody>
      </p:sp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71875" y="5172075"/>
            <a:ext cx="238125" cy="20955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362450" y="5172075"/>
            <a:ext cx="247650" cy="209550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66850" y="5505450"/>
            <a:ext cx="238125" cy="219075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62450" y="5505450"/>
            <a:ext cx="238125" cy="219075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381875" y="1905000"/>
            <a:ext cx="3810000" cy="3810000"/>
          </a:xfrm>
          <a:prstGeom prst="rect">
            <a:avLst/>
          </a:prstGeom>
        </p:spPr>
      </p:pic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47824"/>
            <a:ext cx="4133850" cy="4095750"/>
          </a:xfrm>
          <a:custGeom>
            <a:avLst/>
            <a:gdLst/>
            <a:ahLst/>
            <a:cxnLst/>
            <a:rect l="l" t="t" r="r" b="b"/>
            <a:pathLst>
              <a:path w="4133850" h="4095750">
                <a:moveTo>
                  <a:pt x="4133850" y="9525"/>
                </a:moveTo>
                <a:lnTo>
                  <a:pt x="3546449" y="9525"/>
                </a:lnTo>
                <a:lnTo>
                  <a:pt x="3530917" y="6769"/>
                </a:lnTo>
                <a:lnTo>
                  <a:pt x="3483267" y="1714"/>
                </a:lnTo>
                <a:lnTo>
                  <a:pt x="3434715" y="0"/>
                </a:lnTo>
                <a:lnTo>
                  <a:pt x="614756" y="0"/>
                </a:lnTo>
                <a:lnTo>
                  <a:pt x="584377" y="3048"/>
                </a:lnTo>
                <a:lnTo>
                  <a:pt x="0" y="3048"/>
                </a:lnTo>
                <a:lnTo>
                  <a:pt x="0" y="9525"/>
                </a:lnTo>
                <a:lnTo>
                  <a:pt x="0" y="4086225"/>
                </a:lnTo>
                <a:lnTo>
                  <a:pt x="0" y="4095750"/>
                </a:lnTo>
                <a:lnTo>
                  <a:pt x="4133850" y="4095750"/>
                </a:lnTo>
                <a:lnTo>
                  <a:pt x="4133850" y="9525"/>
                </a:lnTo>
                <a:close/>
              </a:path>
            </a:pathLst>
          </a:custGeom>
          <a:solidFill>
            <a:srgbClr val="B5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1209675"/>
            <a:chOff x="0" y="0"/>
            <a:chExt cx="12192000" cy="120967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1209675"/>
            </a:xfrm>
            <a:custGeom>
              <a:avLst/>
              <a:gdLst/>
              <a:ahLst/>
              <a:cxnLst/>
              <a:rect l="l" t="t" r="r" b="b"/>
              <a:pathLst>
                <a:path w="12192000" h="1209675">
                  <a:moveTo>
                    <a:pt x="0" y="1209675"/>
                  </a:moveTo>
                  <a:lnTo>
                    <a:pt x="12192000" y="1209675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09675"/>
                  </a:lnTo>
                  <a:close/>
                </a:path>
              </a:pathLst>
            </a:custGeom>
            <a:solidFill>
              <a:srgbClr val="E4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444516" y="644204"/>
              <a:ext cx="234315" cy="560070"/>
            </a:xfrm>
            <a:custGeom>
              <a:avLst/>
              <a:gdLst/>
              <a:ahLst/>
              <a:cxnLst/>
              <a:rect l="l" t="t" r="r" b="b"/>
              <a:pathLst>
                <a:path w="234315" h="560069">
                  <a:moveTo>
                    <a:pt x="18921" y="0"/>
                  </a:moveTo>
                  <a:lnTo>
                    <a:pt x="0" y="7155"/>
                  </a:lnTo>
                  <a:lnTo>
                    <a:pt x="212607" y="559903"/>
                  </a:lnTo>
                  <a:lnTo>
                    <a:pt x="234281" y="559903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FFC0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15974" y="36414"/>
              <a:ext cx="3376295" cy="1167765"/>
            </a:xfrm>
            <a:custGeom>
              <a:avLst/>
              <a:gdLst/>
              <a:ahLst/>
              <a:cxnLst/>
              <a:rect l="l" t="t" r="r" b="b"/>
              <a:pathLst>
                <a:path w="3376295" h="1167765">
                  <a:moveTo>
                    <a:pt x="3373778" y="0"/>
                  </a:moveTo>
                  <a:lnTo>
                    <a:pt x="0" y="1167693"/>
                  </a:lnTo>
                  <a:lnTo>
                    <a:pt x="60802" y="1167693"/>
                  </a:lnTo>
                  <a:lnTo>
                    <a:pt x="3361987" y="25140"/>
                  </a:lnTo>
                  <a:lnTo>
                    <a:pt x="3358513" y="16108"/>
                  </a:lnTo>
                  <a:lnTo>
                    <a:pt x="3376026" y="16108"/>
                  </a:lnTo>
                  <a:lnTo>
                    <a:pt x="3376026" y="5844"/>
                  </a:lnTo>
                  <a:lnTo>
                    <a:pt x="3373778" y="0"/>
                  </a:lnTo>
                  <a:close/>
                </a:path>
                <a:path w="3376295" h="1167765">
                  <a:moveTo>
                    <a:pt x="3376026" y="16108"/>
                  </a:moveTo>
                  <a:lnTo>
                    <a:pt x="3358513" y="16108"/>
                  </a:lnTo>
                  <a:lnTo>
                    <a:pt x="3371234" y="21939"/>
                  </a:lnTo>
                  <a:lnTo>
                    <a:pt x="3361987" y="25140"/>
                  </a:lnTo>
                  <a:lnTo>
                    <a:pt x="3376026" y="61637"/>
                  </a:lnTo>
                  <a:lnTo>
                    <a:pt x="3376026" y="16108"/>
                  </a:lnTo>
                  <a:close/>
                </a:path>
                <a:path w="3376295" h="1167765">
                  <a:moveTo>
                    <a:pt x="3358513" y="16108"/>
                  </a:moveTo>
                  <a:lnTo>
                    <a:pt x="3361987" y="25140"/>
                  </a:lnTo>
                  <a:lnTo>
                    <a:pt x="3371234" y="21939"/>
                  </a:lnTo>
                  <a:lnTo>
                    <a:pt x="3358513" y="16108"/>
                  </a:lnTo>
                  <a:close/>
                </a:path>
              </a:pathLst>
            </a:custGeom>
            <a:solidFill>
              <a:srgbClr val="B5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824101" y="6491287"/>
            <a:ext cx="9768205" cy="0"/>
          </a:xfrm>
          <a:custGeom>
            <a:avLst/>
            <a:gdLst/>
            <a:ahLst/>
            <a:cxnLst/>
            <a:rect l="l" t="t" r="r" b="b"/>
            <a:pathLst>
              <a:path w="9768205">
                <a:moveTo>
                  <a:pt x="0" y="0"/>
                </a:moveTo>
                <a:lnTo>
                  <a:pt x="9767697" y="0"/>
                </a:lnTo>
              </a:path>
            </a:pathLst>
          </a:custGeom>
          <a:ln w="9525">
            <a:solidFill>
              <a:srgbClr val="FF79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1437" y="6281585"/>
            <a:ext cx="497205" cy="401320"/>
          </a:xfrm>
          <a:custGeom>
            <a:avLst/>
            <a:gdLst/>
            <a:ahLst/>
            <a:cxnLst/>
            <a:rect l="l" t="t" r="r" b="b"/>
            <a:pathLst>
              <a:path w="497205" h="401320">
                <a:moveTo>
                  <a:pt x="422630" y="56680"/>
                </a:moveTo>
                <a:lnTo>
                  <a:pt x="402463" y="48336"/>
                </a:lnTo>
                <a:lnTo>
                  <a:pt x="368769" y="38252"/>
                </a:lnTo>
                <a:lnTo>
                  <a:pt x="321805" y="29743"/>
                </a:lnTo>
                <a:lnTo>
                  <a:pt x="261797" y="26136"/>
                </a:lnTo>
                <a:lnTo>
                  <a:pt x="190601" y="31254"/>
                </a:lnTo>
                <a:lnTo>
                  <a:pt x="138722" y="42557"/>
                </a:lnTo>
                <a:lnTo>
                  <a:pt x="94538" y="59956"/>
                </a:lnTo>
                <a:lnTo>
                  <a:pt x="89535" y="100266"/>
                </a:lnTo>
                <a:lnTo>
                  <a:pt x="89535" y="111861"/>
                </a:lnTo>
                <a:lnTo>
                  <a:pt x="141605" y="102971"/>
                </a:lnTo>
                <a:lnTo>
                  <a:pt x="194983" y="90944"/>
                </a:lnTo>
                <a:lnTo>
                  <a:pt x="248970" y="75349"/>
                </a:lnTo>
                <a:lnTo>
                  <a:pt x="302831" y="55803"/>
                </a:lnTo>
                <a:lnTo>
                  <a:pt x="267144" y="80962"/>
                </a:lnTo>
                <a:lnTo>
                  <a:pt x="227101" y="102412"/>
                </a:lnTo>
                <a:lnTo>
                  <a:pt x="183807" y="120408"/>
                </a:lnTo>
                <a:lnTo>
                  <a:pt x="138366" y="135216"/>
                </a:lnTo>
                <a:lnTo>
                  <a:pt x="91770" y="147078"/>
                </a:lnTo>
                <a:lnTo>
                  <a:pt x="94361" y="164655"/>
                </a:lnTo>
                <a:lnTo>
                  <a:pt x="97790" y="181584"/>
                </a:lnTo>
                <a:lnTo>
                  <a:pt x="101981" y="197853"/>
                </a:lnTo>
                <a:lnTo>
                  <a:pt x="106883" y="213436"/>
                </a:lnTo>
                <a:lnTo>
                  <a:pt x="154609" y="198539"/>
                </a:lnTo>
                <a:lnTo>
                  <a:pt x="202438" y="181394"/>
                </a:lnTo>
                <a:lnTo>
                  <a:pt x="249796" y="161861"/>
                </a:lnTo>
                <a:lnTo>
                  <a:pt x="296075" y="139776"/>
                </a:lnTo>
                <a:lnTo>
                  <a:pt x="340715" y="114985"/>
                </a:lnTo>
                <a:lnTo>
                  <a:pt x="383095" y="87337"/>
                </a:lnTo>
                <a:lnTo>
                  <a:pt x="422630" y="56680"/>
                </a:lnTo>
                <a:close/>
              </a:path>
              <a:path w="497205" h="401320">
                <a:moveTo>
                  <a:pt x="496747" y="5626"/>
                </a:moveTo>
                <a:lnTo>
                  <a:pt x="478777" y="0"/>
                </a:lnTo>
                <a:lnTo>
                  <a:pt x="466267" y="17094"/>
                </a:lnTo>
                <a:lnTo>
                  <a:pt x="429514" y="60477"/>
                </a:lnTo>
                <a:lnTo>
                  <a:pt x="369709" y="118338"/>
                </a:lnTo>
                <a:lnTo>
                  <a:pt x="287997" y="178828"/>
                </a:lnTo>
                <a:lnTo>
                  <a:pt x="227888" y="212051"/>
                </a:lnTo>
                <a:lnTo>
                  <a:pt x="191871" y="227799"/>
                </a:lnTo>
                <a:lnTo>
                  <a:pt x="153682" y="241287"/>
                </a:lnTo>
                <a:lnTo>
                  <a:pt x="113322" y="252031"/>
                </a:lnTo>
                <a:lnTo>
                  <a:pt x="76428" y="256057"/>
                </a:lnTo>
                <a:lnTo>
                  <a:pt x="59461" y="249656"/>
                </a:lnTo>
                <a:lnTo>
                  <a:pt x="58902" y="237363"/>
                </a:lnTo>
                <a:lnTo>
                  <a:pt x="71297" y="223735"/>
                </a:lnTo>
                <a:lnTo>
                  <a:pt x="78359" y="218630"/>
                </a:lnTo>
                <a:lnTo>
                  <a:pt x="81318" y="209727"/>
                </a:lnTo>
                <a:lnTo>
                  <a:pt x="79438" y="201422"/>
                </a:lnTo>
                <a:lnTo>
                  <a:pt x="74358" y="191516"/>
                </a:lnTo>
                <a:lnTo>
                  <a:pt x="65544" y="185407"/>
                </a:lnTo>
                <a:lnTo>
                  <a:pt x="54813" y="183769"/>
                </a:lnTo>
                <a:lnTo>
                  <a:pt x="43942" y="187312"/>
                </a:lnTo>
                <a:lnTo>
                  <a:pt x="7404" y="224256"/>
                </a:lnTo>
                <a:lnTo>
                  <a:pt x="0" y="263690"/>
                </a:lnTo>
                <a:lnTo>
                  <a:pt x="18313" y="295452"/>
                </a:lnTo>
                <a:lnTo>
                  <a:pt x="58966" y="309384"/>
                </a:lnTo>
                <a:lnTo>
                  <a:pt x="111594" y="306184"/>
                </a:lnTo>
                <a:lnTo>
                  <a:pt x="162318" y="294182"/>
                </a:lnTo>
                <a:lnTo>
                  <a:pt x="210794" y="274878"/>
                </a:lnTo>
                <a:lnTo>
                  <a:pt x="256667" y="249745"/>
                </a:lnTo>
                <a:lnTo>
                  <a:pt x="299593" y="220294"/>
                </a:lnTo>
                <a:lnTo>
                  <a:pt x="339229" y="187998"/>
                </a:lnTo>
                <a:lnTo>
                  <a:pt x="323570" y="214985"/>
                </a:lnTo>
                <a:lnTo>
                  <a:pt x="300697" y="243674"/>
                </a:lnTo>
                <a:lnTo>
                  <a:pt x="268871" y="272884"/>
                </a:lnTo>
                <a:lnTo>
                  <a:pt x="226377" y="301472"/>
                </a:lnTo>
                <a:lnTo>
                  <a:pt x="171513" y="328244"/>
                </a:lnTo>
                <a:lnTo>
                  <a:pt x="199263" y="357886"/>
                </a:lnTo>
                <a:lnTo>
                  <a:pt x="228752" y="380834"/>
                </a:lnTo>
                <a:lnTo>
                  <a:pt x="252171" y="395655"/>
                </a:lnTo>
                <a:lnTo>
                  <a:pt x="261721" y="400926"/>
                </a:lnTo>
                <a:lnTo>
                  <a:pt x="289775" y="382333"/>
                </a:lnTo>
                <a:lnTo>
                  <a:pt x="350850" y="325501"/>
                </a:lnTo>
                <a:lnTo>
                  <a:pt x="410311" y="228790"/>
                </a:lnTo>
                <a:lnTo>
                  <a:pt x="433539" y="90589"/>
                </a:lnTo>
                <a:lnTo>
                  <a:pt x="460336" y="57073"/>
                </a:lnTo>
                <a:lnTo>
                  <a:pt x="480148" y="30137"/>
                </a:lnTo>
                <a:lnTo>
                  <a:pt x="492442" y="12217"/>
                </a:lnTo>
                <a:lnTo>
                  <a:pt x="496747" y="5626"/>
                </a:lnTo>
                <a:close/>
              </a:path>
            </a:pathLst>
          </a:custGeom>
          <a:solidFill>
            <a:srgbClr val="E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816703" y="6319560"/>
            <a:ext cx="633730" cy="88265"/>
            <a:chOff x="816703" y="6319560"/>
            <a:chExt cx="633730" cy="8826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6703" y="6321291"/>
              <a:ext cx="86545" cy="8452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923175" y="6319570"/>
              <a:ext cx="527685" cy="88265"/>
            </a:xfrm>
            <a:custGeom>
              <a:avLst/>
              <a:gdLst/>
              <a:ahLst/>
              <a:cxnLst/>
              <a:rect l="l" t="t" r="r" b="b"/>
              <a:pathLst>
                <a:path w="527685" h="88264">
                  <a:moveTo>
                    <a:pt x="106210" y="44030"/>
                  </a:moveTo>
                  <a:lnTo>
                    <a:pt x="102679" y="27076"/>
                  </a:lnTo>
                  <a:lnTo>
                    <a:pt x="95986" y="17995"/>
                  </a:lnTo>
                  <a:lnTo>
                    <a:pt x="92354" y="13055"/>
                  </a:lnTo>
                  <a:lnTo>
                    <a:pt x="82969" y="7683"/>
                  </a:lnTo>
                  <a:lnTo>
                    <a:pt x="82969" y="44030"/>
                  </a:lnTo>
                  <a:lnTo>
                    <a:pt x="81076" y="53136"/>
                  </a:lnTo>
                  <a:lnTo>
                    <a:pt x="75450" y="61531"/>
                  </a:lnTo>
                  <a:lnTo>
                    <a:pt x="66141" y="67691"/>
                  </a:lnTo>
                  <a:lnTo>
                    <a:pt x="53187" y="70078"/>
                  </a:lnTo>
                  <a:lnTo>
                    <a:pt x="40246" y="67691"/>
                  </a:lnTo>
                  <a:lnTo>
                    <a:pt x="30924" y="61531"/>
                  </a:lnTo>
                  <a:lnTo>
                    <a:pt x="25298" y="53136"/>
                  </a:lnTo>
                  <a:lnTo>
                    <a:pt x="23418" y="44030"/>
                  </a:lnTo>
                  <a:lnTo>
                    <a:pt x="25298" y="34925"/>
                  </a:lnTo>
                  <a:lnTo>
                    <a:pt x="30924" y="26543"/>
                  </a:lnTo>
                  <a:lnTo>
                    <a:pt x="40246" y="20383"/>
                  </a:lnTo>
                  <a:lnTo>
                    <a:pt x="53187" y="17995"/>
                  </a:lnTo>
                  <a:lnTo>
                    <a:pt x="66141" y="20383"/>
                  </a:lnTo>
                  <a:lnTo>
                    <a:pt x="75450" y="26543"/>
                  </a:lnTo>
                  <a:lnTo>
                    <a:pt x="81076" y="34925"/>
                  </a:lnTo>
                  <a:lnTo>
                    <a:pt x="82969" y="44030"/>
                  </a:lnTo>
                  <a:lnTo>
                    <a:pt x="82969" y="7683"/>
                  </a:lnTo>
                  <a:lnTo>
                    <a:pt x="75692" y="3517"/>
                  </a:lnTo>
                  <a:lnTo>
                    <a:pt x="53098" y="0"/>
                  </a:lnTo>
                  <a:lnTo>
                    <a:pt x="30505" y="3517"/>
                  </a:lnTo>
                  <a:lnTo>
                    <a:pt x="13843" y="13055"/>
                  </a:lnTo>
                  <a:lnTo>
                    <a:pt x="3530" y="27076"/>
                  </a:lnTo>
                  <a:lnTo>
                    <a:pt x="0" y="44030"/>
                  </a:lnTo>
                  <a:lnTo>
                    <a:pt x="3530" y="60985"/>
                  </a:lnTo>
                  <a:lnTo>
                    <a:pt x="10185" y="70078"/>
                  </a:lnTo>
                  <a:lnTo>
                    <a:pt x="13830" y="75006"/>
                  </a:lnTo>
                  <a:lnTo>
                    <a:pt x="30518" y="84556"/>
                  </a:lnTo>
                  <a:lnTo>
                    <a:pt x="53098" y="88074"/>
                  </a:lnTo>
                  <a:lnTo>
                    <a:pt x="75768" y="84556"/>
                  </a:lnTo>
                  <a:lnTo>
                    <a:pt x="92430" y="75006"/>
                  </a:lnTo>
                  <a:lnTo>
                    <a:pt x="96037" y="70078"/>
                  </a:lnTo>
                  <a:lnTo>
                    <a:pt x="102704" y="60985"/>
                  </a:lnTo>
                  <a:lnTo>
                    <a:pt x="106210" y="44030"/>
                  </a:lnTo>
                  <a:close/>
                </a:path>
                <a:path w="527685" h="88264">
                  <a:moveTo>
                    <a:pt x="225628" y="36855"/>
                  </a:moveTo>
                  <a:lnTo>
                    <a:pt x="221043" y="23241"/>
                  </a:lnTo>
                  <a:lnTo>
                    <a:pt x="210845" y="11442"/>
                  </a:lnTo>
                  <a:lnTo>
                    <a:pt x="195338" y="3136"/>
                  </a:lnTo>
                  <a:lnTo>
                    <a:pt x="174866" y="0"/>
                  </a:lnTo>
                  <a:lnTo>
                    <a:pt x="152755" y="3441"/>
                  </a:lnTo>
                  <a:lnTo>
                    <a:pt x="136296" y="12928"/>
                  </a:lnTo>
                  <a:lnTo>
                    <a:pt x="126022" y="27152"/>
                  </a:lnTo>
                  <a:lnTo>
                    <a:pt x="122478" y="44805"/>
                  </a:lnTo>
                  <a:lnTo>
                    <a:pt x="122377" y="44983"/>
                  </a:lnTo>
                  <a:lnTo>
                    <a:pt x="125679" y="61595"/>
                  </a:lnTo>
                  <a:lnTo>
                    <a:pt x="135496" y="75374"/>
                  </a:lnTo>
                  <a:lnTo>
                    <a:pt x="151726" y="84772"/>
                  </a:lnTo>
                  <a:lnTo>
                    <a:pt x="174231" y="88252"/>
                  </a:lnTo>
                  <a:lnTo>
                    <a:pt x="194995" y="85166"/>
                  </a:lnTo>
                  <a:lnTo>
                    <a:pt x="210629" y="76962"/>
                  </a:lnTo>
                  <a:lnTo>
                    <a:pt x="220916" y="65176"/>
                  </a:lnTo>
                  <a:lnTo>
                    <a:pt x="225628" y="51384"/>
                  </a:lnTo>
                  <a:lnTo>
                    <a:pt x="202653" y="51384"/>
                  </a:lnTo>
                  <a:lnTo>
                    <a:pt x="199491" y="58077"/>
                  </a:lnTo>
                  <a:lnTo>
                    <a:pt x="193662" y="64109"/>
                  </a:lnTo>
                  <a:lnTo>
                    <a:pt x="185204" y="68478"/>
                  </a:lnTo>
                  <a:lnTo>
                    <a:pt x="174142" y="70154"/>
                  </a:lnTo>
                  <a:lnTo>
                    <a:pt x="161798" y="68033"/>
                  </a:lnTo>
                  <a:lnTo>
                    <a:pt x="152831" y="62344"/>
                  </a:lnTo>
                  <a:lnTo>
                    <a:pt x="147383" y="54063"/>
                  </a:lnTo>
                  <a:lnTo>
                    <a:pt x="145529" y="44208"/>
                  </a:lnTo>
                  <a:lnTo>
                    <a:pt x="147358" y="34315"/>
                  </a:lnTo>
                  <a:lnTo>
                    <a:pt x="152768" y="25984"/>
                  </a:lnTo>
                  <a:lnTo>
                    <a:pt x="161721" y="20218"/>
                  </a:lnTo>
                  <a:lnTo>
                    <a:pt x="174142" y="18072"/>
                  </a:lnTo>
                  <a:lnTo>
                    <a:pt x="185039" y="19697"/>
                  </a:lnTo>
                  <a:lnTo>
                    <a:pt x="193497" y="23964"/>
                  </a:lnTo>
                  <a:lnTo>
                    <a:pt x="199415" y="29972"/>
                  </a:lnTo>
                  <a:lnTo>
                    <a:pt x="202653" y="36855"/>
                  </a:lnTo>
                  <a:lnTo>
                    <a:pt x="225628" y="36855"/>
                  </a:lnTo>
                  <a:close/>
                </a:path>
                <a:path w="527685" h="88264">
                  <a:moveTo>
                    <a:pt x="326567" y="86245"/>
                  </a:moveTo>
                  <a:lnTo>
                    <a:pt x="282308" y="43522"/>
                  </a:lnTo>
                  <a:lnTo>
                    <a:pt x="324154" y="1727"/>
                  </a:lnTo>
                  <a:lnTo>
                    <a:pt x="297688" y="1727"/>
                  </a:lnTo>
                  <a:lnTo>
                    <a:pt x="264350" y="36245"/>
                  </a:lnTo>
                  <a:lnTo>
                    <a:pt x="264350" y="1727"/>
                  </a:lnTo>
                  <a:lnTo>
                    <a:pt x="242722" y="1727"/>
                  </a:lnTo>
                  <a:lnTo>
                    <a:pt x="242722" y="86245"/>
                  </a:lnTo>
                  <a:lnTo>
                    <a:pt x="264350" y="86245"/>
                  </a:lnTo>
                  <a:lnTo>
                    <a:pt x="264350" y="50876"/>
                  </a:lnTo>
                  <a:lnTo>
                    <a:pt x="300101" y="86245"/>
                  </a:lnTo>
                  <a:lnTo>
                    <a:pt x="326567" y="86245"/>
                  </a:lnTo>
                  <a:close/>
                </a:path>
                <a:path w="527685" h="88264">
                  <a:moveTo>
                    <a:pt x="420522" y="65405"/>
                  </a:moveTo>
                  <a:lnTo>
                    <a:pt x="364744" y="65405"/>
                  </a:lnTo>
                  <a:lnTo>
                    <a:pt x="364744" y="53035"/>
                  </a:lnTo>
                  <a:lnTo>
                    <a:pt x="413550" y="53035"/>
                  </a:lnTo>
                  <a:lnTo>
                    <a:pt x="413550" y="34264"/>
                  </a:lnTo>
                  <a:lnTo>
                    <a:pt x="364744" y="34264"/>
                  </a:lnTo>
                  <a:lnTo>
                    <a:pt x="364744" y="22491"/>
                  </a:lnTo>
                  <a:lnTo>
                    <a:pt x="418198" y="22491"/>
                  </a:lnTo>
                  <a:lnTo>
                    <a:pt x="418198" y="1727"/>
                  </a:lnTo>
                  <a:lnTo>
                    <a:pt x="343369" y="1727"/>
                  </a:lnTo>
                  <a:lnTo>
                    <a:pt x="343369" y="86245"/>
                  </a:lnTo>
                  <a:lnTo>
                    <a:pt x="420522" y="86245"/>
                  </a:lnTo>
                  <a:lnTo>
                    <a:pt x="420522" y="65405"/>
                  </a:lnTo>
                  <a:close/>
                </a:path>
                <a:path w="527685" h="88264">
                  <a:moveTo>
                    <a:pt x="527113" y="1727"/>
                  </a:moveTo>
                  <a:lnTo>
                    <a:pt x="502983" y="1727"/>
                  </a:lnTo>
                  <a:lnTo>
                    <a:pt x="479882" y="38227"/>
                  </a:lnTo>
                  <a:lnTo>
                    <a:pt x="456819" y="1727"/>
                  </a:lnTo>
                  <a:lnTo>
                    <a:pt x="432689" y="1727"/>
                  </a:lnTo>
                  <a:lnTo>
                    <a:pt x="468985" y="56667"/>
                  </a:lnTo>
                  <a:lnTo>
                    <a:pt x="468985" y="86245"/>
                  </a:lnTo>
                  <a:lnTo>
                    <a:pt x="490728" y="86245"/>
                  </a:lnTo>
                  <a:lnTo>
                    <a:pt x="490728" y="56667"/>
                  </a:lnTo>
                  <a:lnTo>
                    <a:pt x="527113" y="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807411" y="6453055"/>
            <a:ext cx="795655" cy="88265"/>
            <a:chOff x="807411" y="6453055"/>
            <a:chExt cx="795655" cy="88265"/>
          </a:xfrm>
        </p:grpSpPr>
        <p:sp>
          <p:nvSpPr>
            <p:cNvPr id="13" name="object 13"/>
            <p:cNvSpPr/>
            <p:nvPr/>
          </p:nvSpPr>
          <p:spPr>
            <a:xfrm>
              <a:off x="807402" y="6453060"/>
              <a:ext cx="542925" cy="88265"/>
            </a:xfrm>
            <a:custGeom>
              <a:avLst/>
              <a:gdLst/>
              <a:ahLst/>
              <a:cxnLst/>
              <a:rect l="l" t="t" r="r" b="b"/>
              <a:pathLst>
                <a:path w="542925" h="88265">
                  <a:moveTo>
                    <a:pt x="152781" y="1727"/>
                  </a:moveTo>
                  <a:lnTo>
                    <a:pt x="128739" y="1727"/>
                  </a:lnTo>
                  <a:lnTo>
                    <a:pt x="111569" y="62560"/>
                  </a:lnTo>
                  <a:lnTo>
                    <a:pt x="89573" y="1727"/>
                  </a:lnTo>
                  <a:lnTo>
                    <a:pt x="63030" y="1727"/>
                  </a:lnTo>
                  <a:lnTo>
                    <a:pt x="41211" y="62560"/>
                  </a:lnTo>
                  <a:lnTo>
                    <a:pt x="23952" y="1727"/>
                  </a:lnTo>
                  <a:lnTo>
                    <a:pt x="0" y="1727"/>
                  </a:lnTo>
                  <a:lnTo>
                    <a:pt x="28244" y="86258"/>
                  </a:lnTo>
                  <a:lnTo>
                    <a:pt x="52298" y="86258"/>
                  </a:lnTo>
                  <a:lnTo>
                    <a:pt x="76441" y="23190"/>
                  </a:lnTo>
                  <a:lnTo>
                    <a:pt x="100571" y="86258"/>
                  </a:lnTo>
                  <a:lnTo>
                    <a:pt x="124612" y="86258"/>
                  </a:lnTo>
                  <a:lnTo>
                    <a:pt x="152781" y="1727"/>
                  </a:lnTo>
                  <a:close/>
                </a:path>
                <a:path w="542925" h="88265">
                  <a:moveTo>
                    <a:pt x="251917" y="86258"/>
                  </a:moveTo>
                  <a:lnTo>
                    <a:pt x="243878" y="69824"/>
                  </a:lnTo>
                  <a:lnTo>
                    <a:pt x="234683" y="51054"/>
                  </a:lnTo>
                  <a:lnTo>
                    <a:pt x="222135" y="25438"/>
                  </a:lnTo>
                  <a:lnTo>
                    <a:pt x="212585" y="5930"/>
                  </a:lnTo>
                  <a:lnTo>
                    <a:pt x="212585" y="51054"/>
                  </a:lnTo>
                  <a:lnTo>
                    <a:pt x="186029" y="51054"/>
                  </a:lnTo>
                  <a:lnTo>
                    <a:pt x="199263" y="25438"/>
                  </a:lnTo>
                  <a:lnTo>
                    <a:pt x="212585" y="51054"/>
                  </a:lnTo>
                  <a:lnTo>
                    <a:pt x="212585" y="5930"/>
                  </a:lnTo>
                  <a:lnTo>
                    <a:pt x="210527" y="1727"/>
                  </a:lnTo>
                  <a:lnTo>
                    <a:pt x="188188" y="1727"/>
                  </a:lnTo>
                  <a:lnTo>
                    <a:pt x="146710" y="86258"/>
                  </a:lnTo>
                  <a:lnTo>
                    <a:pt x="170472" y="86258"/>
                  </a:lnTo>
                  <a:lnTo>
                    <a:pt x="179235" y="69824"/>
                  </a:lnTo>
                  <a:lnTo>
                    <a:pt x="219570" y="69824"/>
                  </a:lnTo>
                  <a:lnTo>
                    <a:pt x="228142" y="86258"/>
                  </a:lnTo>
                  <a:lnTo>
                    <a:pt x="251917" y="86258"/>
                  </a:lnTo>
                  <a:close/>
                </a:path>
                <a:path w="542925" h="88265">
                  <a:moveTo>
                    <a:pt x="340880" y="65493"/>
                  </a:moveTo>
                  <a:lnTo>
                    <a:pt x="288747" y="65493"/>
                  </a:lnTo>
                  <a:lnTo>
                    <a:pt x="288747" y="1727"/>
                  </a:lnTo>
                  <a:lnTo>
                    <a:pt x="267398" y="1727"/>
                  </a:lnTo>
                  <a:lnTo>
                    <a:pt x="267398" y="86258"/>
                  </a:lnTo>
                  <a:lnTo>
                    <a:pt x="340880" y="86258"/>
                  </a:lnTo>
                  <a:lnTo>
                    <a:pt x="340880" y="65493"/>
                  </a:lnTo>
                  <a:close/>
                </a:path>
                <a:path w="542925" h="88265">
                  <a:moveTo>
                    <a:pt x="429729" y="86258"/>
                  </a:moveTo>
                  <a:lnTo>
                    <a:pt x="429641" y="65493"/>
                  </a:lnTo>
                  <a:lnTo>
                    <a:pt x="377609" y="65493"/>
                  </a:lnTo>
                  <a:lnTo>
                    <a:pt x="377609" y="1727"/>
                  </a:lnTo>
                  <a:lnTo>
                    <a:pt x="356247" y="1727"/>
                  </a:lnTo>
                  <a:lnTo>
                    <a:pt x="356247" y="86258"/>
                  </a:lnTo>
                  <a:lnTo>
                    <a:pt x="429729" y="86258"/>
                  </a:lnTo>
                  <a:close/>
                </a:path>
                <a:path w="542925" h="88265">
                  <a:moveTo>
                    <a:pt x="542823" y="44030"/>
                  </a:moveTo>
                  <a:lnTo>
                    <a:pt x="539292" y="27076"/>
                  </a:lnTo>
                  <a:lnTo>
                    <a:pt x="532599" y="17995"/>
                  </a:lnTo>
                  <a:lnTo>
                    <a:pt x="528980" y="13068"/>
                  </a:lnTo>
                  <a:lnTo>
                    <a:pt x="519493" y="7645"/>
                  </a:lnTo>
                  <a:lnTo>
                    <a:pt x="519493" y="44030"/>
                  </a:lnTo>
                  <a:lnTo>
                    <a:pt x="517601" y="53149"/>
                  </a:lnTo>
                  <a:lnTo>
                    <a:pt x="511975" y="61544"/>
                  </a:lnTo>
                  <a:lnTo>
                    <a:pt x="502666" y="67691"/>
                  </a:lnTo>
                  <a:lnTo>
                    <a:pt x="489724" y="70078"/>
                  </a:lnTo>
                  <a:lnTo>
                    <a:pt x="476770" y="67691"/>
                  </a:lnTo>
                  <a:lnTo>
                    <a:pt x="467461" y="61544"/>
                  </a:lnTo>
                  <a:lnTo>
                    <a:pt x="461835" y="53149"/>
                  </a:lnTo>
                  <a:lnTo>
                    <a:pt x="459943" y="44030"/>
                  </a:lnTo>
                  <a:lnTo>
                    <a:pt x="461835" y="34937"/>
                  </a:lnTo>
                  <a:lnTo>
                    <a:pt x="467461" y="26543"/>
                  </a:lnTo>
                  <a:lnTo>
                    <a:pt x="476770" y="20383"/>
                  </a:lnTo>
                  <a:lnTo>
                    <a:pt x="489724" y="17995"/>
                  </a:lnTo>
                  <a:lnTo>
                    <a:pt x="502666" y="20383"/>
                  </a:lnTo>
                  <a:lnTo>
                    <a:pt x="511975" y="26543"/>
                  </a:lnTo>
                  <a:lnTo>
                    <a:pt x="517601" y="34937"/>
                  </a:lnTo>
                  <a:lnTo>
                    <a:pt x="519493" y="44030"/>
                  </a:lnTo>
                  <a:lnTo>
                    <a:pt x="519493" y="7645"/>
                  </a:lnTo>
                  <a:lnTo>
                    <a:pt x="512305" y="3530"/>
                  </a:lnTo>
                  <a:lnTo>
                    <a:pt x="489724" y="0"/>
                  </a:lnTo>
                  <a:lnTo>
                    <a:pt x="467131" y="3530"/>
                  </a:lnTo>
                  <a:lnTo>
                    <a:pt x="450469" y="13068"/>
                  </a:lnTo>
                  <a:lnTo>
                    <a:pt x="440156" y="27076"/>
                  </a:lnTo>
                  <a:lnTo>
                    <a:pt x="436626" y="44030"/>
                  </a:lnTo>
                  <a:lnTo>
                    <a:pt x="440156" y="60998"/>
                  </a:lnTo>
                  <a:lnTo>
                    <a:pt x="446811" y="70078"/>
                  </a:lnTo>
                  <a:lnTo>
                    <a:pt x="450456" y="75018"/>
                  </a:lnTo>
                  <a:lnTo>
                    <a:pt x="467144" y="84556"/>
                  </a:lnTo>
                  <a:lnTo>
                    <a:pt x="489724" y="88074"/>
                  </a:lnTo>
                  <a:lnTo>
                    <a:pt x="512381" y="84556"/>
                  </a:lnTo>
                  <a:lnTo>
                    <a:pt x="529043" y="75018"/>
                  </a:lnTo>
                  <a:lnTo>
                    <a:pt x="532650" y="70078"/>
                  </a:lnTo>
                  <a:lnTo>
                    <a:pt x="539318" y="60998"/>
                  </a:lnTo>
                  <a:lnTo>
                    <a:pt x="542823" y="440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0433" y="6454786"/>
              <a:ext cx="86581" cy="8452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480545" y="6454783"/>
              <a:ext cx="22225" cy="85090"/>
            </a:xfrm>
            <a:custGeom>
              <a:avLst/>
              <a:gdLst/>
              <a:ahLst/>
              <a:cxnLst/>
              <a:rect l="l" t="t" r="r" b="b"/>
              <a:pathLst>
                <a:path w="22225" h="85090">
                  <a:moveTo>
                    <a:pt x="21634" y="0"/>
                  </a:moveTo>
                  <a:lnTo>
                    <a:pt x="0" y="0"/>
                  </a:lnTo>
                  <a:lnTo>
                    <a:pt x="0" y="84527"/>
                  </a:lnTo>
                  <a:lnTo>
                    <a:pt x="21634" y="84527"/>
                  </a:lnTo>
                  <a:lnTo>
                    <a:pt x="216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25685" y="6454786"/>
              <a:ext cx="77193" cy="8452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816799" y="6586466"/>
            <a:ext cx="868044" cy="88265"/>
            <a:chOff x="816799" y="6586466"/>
            <a:chExt cx="868044" cy="88265"/>
          </a:xfrm>
        </p:grpSpPr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6799" y="6588283"/>
              <a:ext cx="82067" cy="8452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918705" y="6586474"/>
              <a:ext cx="765810" cy="88265"/>
            </a:xfrm>
            <a:custGeom>
              <a:avLst/>
              <a:gdLst/>
              <a:ahLst/>
              <a:cxnLst/>
              <a:rect l="l" t="t" r="r" b="b"/>
              <a:pathLst>
                <a:path w="765810" h="88265">
                  <a:moveTo>
                    <a:pt x="82600" y="86347"/>
                  </a:moveTo>
                  <a:lnTo>
                    <a:pt x="47879" y="56057"/>
                  </a:lnTo>
                  <a:lnTo>
                    <a:pt x="45593" y="54076"/>
                  </a:lnTo>
                  <a:lnTo>
                    <a:pt x="57061" y="51549"/>
                  </a:lnTo>
                  <a:lnTo>
                    <a:pt x="66954" y="46126"/>
                  </a:lnTo>
                  <a:lnTo>
                    <a:pt x="73647" y="38417"/>
                  </a:lnTo>
                  <a:lnTo>
                    <a:pt x="73901" y="38125"/>
                  </a:lnTo>
                  <a:lnTo>
                    <a:pt x="76517" y="27851"/>
                  </a:lnTo>
                  <a:lnTo>
                    <a:pt x="74587" y="19723"/>
                  </a:lnTo>
                  <a:lnTo>
                    <a:pt x="73888" y="16738"/>
                  </a:lnTo>
                  <a:lnTo>
                    <a:pt x="66408" y="8572"/>
                  </a:lnTo>
                  <a:lnTo>
                    <a:pt x="54762" y="3530"/>
                  </a:lnTo>
                  <a:lnTo>
                    <a:pt x="53543" y="3403"/>
                  </a:lnTo>
                  <a:lnTo>
                    <a:pt x="53543" y="22491"/>
                  </a:lnTo>
                  <a:lnTo>
                    <a:pt x="53543" y="36334"/>
                  </a:lnTo>
                  <a:lnTo>
                    <a:pt x="45415" y="38417"/>
                  </a:lnTo>
                  <a:lnTo>
                    <a:pt x="21450" y="38417"/>
                  </a:lnTo>
                  <a:lnTo>
                    <a:pt x="21450" y="19723"/>
                  </a:lnTo>
                  <a:lnTo>
                    <a:pt x="46037" y="19723"/>
                  </a:lnTo>
                  <a:lnTo>
                    <a:pt x="53543" y="22491"/>
                  </a:lnTo>
                  <a:lnTo>
                    <a:pt x="53543" y="3403"/>
                  </a:lnTo>
                  <a:lnTo>
                    <a:pt x="39611" y="1816"/>
                  </a:lnTo>
                  <a:lnTo>
                    <a:pt x="0" y="1816"/>
                  </a:lnTo>
                  <a:lnTo>
                    <a:pt x="0" y="86347"/>
                  </a:lnTo>
                  <a:lnTo>
                    <a:pt x="21628" y="86347"/>
                  </a:lnTo>
                  <a:lnTo>
                    <a:pt x="21628" y="56057"/>
                  </a:lnTo>
                  <a:lnTo>
                    <a:pt x="56311" y="86347"/>
                  </a:lnTo>
                  <a:lnTo>
                    <a:pt x="82600" y="86347"/>
                  </a:lnTo>
                  <a:close/>
                </a:path>
                <a:path w="765810" h="88265">
                  <a:moveTo>
                    <a:pt x="184962" y="1727"/>
                  </a:moveTo>
                  <a:lnTo>
                    <a:pt x="163233" y="1727"/>
                  </a:lnTo>
                  <a:lnTo>
                    <a:pt x="163233" y="44119"/>
                  </a:lnTo>
                  <a:lnTo>
                    <a:pt x="162725" y="54889"/>
                  </a:lnTo>
                  <a:lnTo>
                    <a:pt x="160058" y="63068"/>
                  </a:lnTo>
                  <a:lnTo>
                    <a:pt x="153581" y="68262"/>
                  </a:lnTo>
                  <a:lnTo>
                    <a:pt x="141605" y="70078"/>
                  </a:lnTo>
                  <a:lnTo>
                    <a:pt x="129616" y="68262"/>
                  </a:lnTo>
                  <a:lnTo>
                    <a:pt x="123139" y="63068"/>
                  </a:lnTo>
                  <a:lnTo>
                    <a:pt x="120484" y="54889"/>
                  </a:lnTo>
                  <a:lnTo>
                    <a:pt x="119964" y="44119"/>
                  </a:lnTo>
                  <a:lnTo>
                    <a:pt x="119964" y="1727"/>
                  </a:lnTo>
                  <a:lnTo>
                    <a:pt x="98336" y="1727"/>
                  </a:lnTo>
                  <a:lnTo>
                    <a:pt x="98425" y="54152"/>
                  </a:lnTo>
                  <a:lnTo>
                    <a:pt x="121018" y="85864"/>
                  </a:lnTo>
                  <a:lnTo>
                    <a:pt x="141605" y="88074"/>
                  </a:lnTo>
                  <a:lnTo>
                    <a:pt x="162217" y="86004"/>
                  </a:lnTo>
                  <a:lnTo>
                    <a:pt x="175590" y="79717"/>
                  </a:lnTo>
                  <a:lnTo>
                    <a:pt x="182803" y="69126"/>
                  </a:lnTo>
                  <a:lnTo>
                    <a:pt x="184962" y="54152"/>
                  </a:lnTo>
                  <a:lnTo>
                    <a:pt x="184962" y="1727"/>
                  </a:lnTo>
                  <a:close/>
                </a:path>
                <a:path w="765810" h="88265">
                  <a:moveTo>
                    <a:pt x="297065" y="86347"/>
                  </a:moveTo>
                  <a:lnTo>
                    <a:pt x="261302" y="43776"/>
                  </a:lnTo>
                  <a:lnTo>
                    <a:pt x="294563" y="1816"/>
                  </a:lnTo>
                  <a:lnTo>
                    <a:pt x="269354" y="1816"/>
                  </a:lnTo>
                  <a:lnTo>
                    <a:pt x="248081" y="27851"/>
                  </a:lnTo>
                  <a:lnTo>
                    <a:pt x="226885" y="1816"/>
                  </a:lnTo>
                  <a:lnTo>
                    <a:pt x="201676" y="1816"/>
                  </a:lnTo>
                  <a:lnTo>
                    <a:pt x="234924" y="43776"/>
                  </a:lnTo>
                  <a:lnTo>
                    <a:pt x="199174" y="86347"/>
                  </a:lnTo>
                  <a:lnTo>
                    <a:pt x="224396" y="86347"/>
                  </a:lnTo>
                  <a:lnTo>
                    <a:pt x="248081" y="58661"/>
                  </a:lnTo>
                  <a:lnTo>
                    <a:pt x="271767" y="86347"/>
                  </a:lnTo>
                  <a:lnTo>
                    <a:pt x="297065" y="86347"/>
                  </a:lnTo>
                  <a:close/>
                </a:path>
                <a:path w="765810" h="88265">
                  <a:moveTo>
                    <a:pt x="390944" y="65493"/>
                  </a:moveTo>
                  <a:lnTo>
                    <a:pt x="335153" y="65493"/>
                  </a:lnTo>
                  <a:lnTo>
                    <a:pt x="335153" y="53124"/>
                  </a:lnTo>
                  <a:lnTo>
                    <a:pt x="383959" y="53124"/>
                  </a:lnTo>
                  <a:lnTo>
                    <a:pt x="383959" y="34340"/>
                  </a:lnTo>
                  <a:lnTo>
                    <a:pt x="335153" y="34340"/>
                  </a:lnTo>
                  <a:lnTo>
                    <a:pt x="335153" y="22580"/>
                  </a:lnTo>
                  <a:lnTo>
                    <a:pt x="388607" y="22580"/>
                  </a:lnTo>
                  <a:lnTo>
                    <a:pt x="388607" y="1816"/>
                  </a:lnTo>
                  <a:lnTo>
                    <a:pt x="313778" y="1816"/>
                  </a:lnTo>
                  <a:lnTo>
                    <a:pt x="313778" y="86347"/>
                  </a:lnTo>
                  <a:lnTo>
                    <a:pt x="390944" y="86347"/>
                  </a:lnTo>
                  <a:lnTo>
                    <a:pt x="390944" y="65582"/>
                  </a:lnTo>
                  <a:close/>
                </a:path>
                <a:path w="765810" h="88265">
                  <a:moveTo>
                    <a:pt x="483463" y="65582"/>
                  </a:moveTo>
                  <a:lnTo>
                    <a:pt x="431342" y="65582"/>
                  </a:lnTo>
                  <a:lnTo>
                    <a:pt x="431342" y="1816"/>
                  </a:lnTo>
                  <a:lnTo>
                    <a:pt x="409981" y="1816"/>
                  </a:lnTo>
                  <a:lnTo>
                    <a:pt x="409981" y="86347"/>
                  </a:lnTo>
                  <a:lnTo>
                    <a:pt x="483463" y="86347"/>
                  </a:lnTo>
                  <a:lnTo>
                    <a:pt x="483463" y="65582"/>
                  </a:lnTo>
                  <a:close/>
                </a:path>
                <a:path w="765810" h="88265">
                  <a:moveTo>
                    <a:pt x="572274" y="65582"/>
                  </a:moveTo>
                  <a:lnTo>
                    <a:pt x="520179" y="65582"/>
                  </a:lnTo>
                  <a:lnTo>
                    <a:pt x="520179" y="1816"/>
                  </a:lnTo>
                  <a:lnTo>
                    <a:pt x="498805" y="1816"/>
                  </a:lnTo>
                  <a:lnTo>
                    <a:pt x="498805" y="86347"/>
                  </a:lnTo>
                  <a:lnTo>
                    <a:pt x="572274" y="86347"/>
                  </a:lnTo>
                  <a:lnTo>
                    <a:pt x="572274" y="65582"/>
                  </a:lnTo>
                  <a:close/>
                </a:path>
                <a:path w="765810" h="88265">
                  <a:moveTo>
                    <a:pt x="664845" y="65493"/>
                  </a:moveTo>
                  <a:lnTo>
                    <a:pt x="609015" y="65493"/>
                  </a:lnTo>
                  <a:lnTo>
                    <a:pt x="609015" y="53124"/>
                  </a:lnTo>
                  <a:lnTo>
                    <a:pt x="657872" y="53124"/>
                  </a:lnTo>
                  <a:lnTo>
                    <a:pt x="657872" y="34340"/>
                  </a:lnTo>
                  <a:lnTo>
                    <a:pt x="609015" y="34340"/>
                  </a:lnTo>
                  <a:lnTo>
                    <a:pt x="609015" y="22580"/>
                  </a:lnTo>
                  <a:lnTo>
                    <a:pt x="662559" y="22580"/>
                  </a:lnTo>
                  <a:lnTo>
                    <a:pt x="662559" y="1816"/>
                  </a:lnTo>
                  <a:lnTo>
                    <a:pt x="587641" y="1816"/>
                  </a:lnTo>
                  <a:lnTo>
                    <a:pt x="587641" y="86347"/>
                  </a:lnTo>
                  <a:lnTo>
                    <a:pt x="664845" y="86347"/>
                  </a:lnTo>
                  <a:lnTo>
                    <a:pt x="664845" y="65582"/>
                  </a:lnTo>
                  <a:close/>
                </a:path>
                <a:path w="765810" h="88265">
                  <a:moveTo>
                    <a:pt x="765683" y="62636"/>
                  </a:moveTo>
                  <a:lnTo>
                    <a:pt x="762508" y="50990"/>
                  </a:lnTo>
                  <a:lnTo>
                    <a:pt x="754875" y="43840"/>
                  </a:lnTo>
                  <a:lnTo>
                    <a:pt x="745629" y="39839"/>
                  </a:lnTo>
                  <a:lnTo>
                    <a:pt x="737590" y="37630"/>
                  </a:lnTo>
                  <a:lnTo>
                    <a:pt x="723544" y="33477"/>
                  </a:lnTo>
                  <a:lnTo>
                    <a:pt x="711060" y="30276"/>
                  </a:lnTo>
                  <a:lnTo>
                    <a:pt x="707453" y="28028"/>
                  </a:lnTo>
                  <a:lnTo>
                    <a:pt x="707453" y="18516"/>
                  </a:lnTo>
                  <a:lnTo>
                    <a:pt x="716826" y="17043"/>
                  </a:lnTo>
                  <a:lnTo>
                    <a:pt x="730021" y="17043"/>
                  </a:lnTo>
                  <a:lnTo>
                    <a:pt x="738797" y="19380"/>
                  </a:lnTo>
                  <a:lnTo>
                    <a:pt x="739990" y="28295"/>
                  </a:lnTo>
                  <a:lnTo>
                    <a:pt x="763524" y="28295"/>
                  </a:lnTo>
                  <a:lnTo>
                    <a:pt x="760488" y="16675"/>
                  </a:lnTo>
                  <a:lnTo>
                    <a:pt x="752716" y="7747"/>
                  </a:lnTo>
                  <a:lnTo>
                    <a:pt x="740359" y="2019"/>
                  </a:lnTo>
                  <a:lnTo>
                    <a:pt x="723544" y="0"/>
                  </a:lnTo>
                  <a:lnTo>
                    <a:pt x="709256" y="1371"/>
                  </a:lnTo>
                  <a:lnTo>
                    <a:pt x="696531" y="5753"/>
                  </a:lnTo>
                  <a:lnTo>
                    <a:pt x="687412" y="13576"/>
                  </a:lnTo>
                  <a:lnTo>
                    <a:pt x="683933" y="25260"/>
                  </a:lnTo>
                  <a:lnTo>
                    <a:pt x="685584" y="33350"/>
                  </a:lnTo>
                  <a:lnTo>
                    <a:pt x="720064" y="52336"/>
                  </a:lnTo>
                  <a:lnTo>
                    <a:pt x="743229" y="59004"/>
                  </a:lnTo>
                  <a:lnTo>
                    <a:pt x="743229" y="68173"/>
                  </a:lnTo>
                  <a:lnTo>
                    <a:pt x="737235" y="70942"/>
                  </a:lnTo>
                  <a:lnTo>
                    <a:pt x="727151" y="70942"/>
                  </a:lnTo>
                  <a:lnTo>
                    <a:pt x="718502" y="70243"/>
                  </a:lnTo>
                  <a:lnTo>
                    <a:pt x="711530" y="68084"/>
                  </a:lnTo>
                  <a:lnTo>
                    <a:pt x="706335" y="64376"/>
                  </a:lnTo>
                  <a:lnTo>
                    <a:pt x="703021" y="59004"/>
                  </a:lnTo>
                  <a:lnTo>
                    <a:pt x="679729" y="59004"/>
                  </a:lnTo>
                  <a:lnTo>
                    <a:pt x="726300" y="88074"/>
                  </a:lnTo>
                  <a:lnTo>
                    <a:pt x="742988" y="86499"/>
                  </a:lnTo>
                  <a:lnTo>
                    <a:pt x="755357" y="81749"/>
                  </a:lnTo>
                  <a:lnTo>
                    <a:pt x="763041" y="73799"/>
                  </a:lnTo>
                  <a:lnTo>
                    <a:pt x="765683" y="62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0" y="1657350"/>
            <a:ext cx="4133850" cy="4086225"/>
          </a:xfrm>
          <a:prstGeom prst="rect">
            <a:avLst/>
          </a:prstGeom>
        </p:spPr>
        <p:txBody>
          <a:bodyPr vert="horz" wrap="square" lIns="0" tIns="1860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465"/>
              </a:spcBef>
            </a:pPr>
            <a:endParaRPr sz="2400">
              <a:latin typeface="Times New Roman"/>
              <a:cs typeface="Times New Roman"/>
            </a:endParaRPr>
          </a:p>
          <a:p>
            <a:pPr marL="40005" algn="ctr">
              <a:lnSpc>
                <a:spcPts val="2715"/>
              </a:lnSpc>
            </a:pPr>
            <a:r>
              <a:rPr sz="2400" b="1" u="sng" spc="-10" dirty="0">
                <a:solidFill>
                  <a:srgbClr val="FBDB04"/>
                </a:solidFill>
                <a:uFill>
                  <a:solidFill>
                    <a:srgbClr val="FBDB04"/>
                  </a:solidFill>
                </a:uFill>
                <a:latin typeface="Trebuchet MS"/>
                <a:cs typeface="Trebuchet MS"/>
              </a:rPr>
              <a:t>Horaire</a:t>
            </a:r>
            <a:endParaRPr sz="2400">
              <a:latin typeface="Trebuchet MS"/>
              <a:cs typeface="Trebuchet MS"/>
            </a:endParaRPr>
          </a:p>
          <a:p>
            <a:pPr marL="1234440" indent="-285750">
              <a:lnSpc>
                <a:spcPts val="2515"/>
              </a:lnSpc>
              <a:buFont typeface="Arial MT"/>
              <a:buChar char="•"/>
              <a:tabLst>
                <a:tab pos="1234440" algn="l"/>
              </a:tabLst>
            </a:pP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Espace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dispo</a:t>
            </a:r>
            <a:endParaRPr sz="2400">
              <a:latin typeface="Verdana"/>
              <a:cs typeface="Verdana"/>
            </a:endParaRPr>
          </a:p>
          <a:p>
            <a:pPr marL="819150" indent="-285750">
              <a:lnSpc>
                <a:spcPts val="2480"/>
              </a:lnSpc>
              <a:buFont typeface="Arial MT"/>
              <a:buChar char="•"/>
              <a:tabLst>
                <a:tab pos="819150" algn="l"/>
              </a:tabLst>
            </a:pPr>
            <a:r>
              <a:rPr sz="2400" spc="60" dirty="0">
                <a:solidFill>
                  <a:srgbClr val="FFFFFF"/>
                </a:solidFill>
                <a:latin typeface="Verdana"/>
                <a:cs typeface="Verdana"/>
              </a:rPr>
              <a:t>Nombre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d’équipes</a:t>
            </a:r>
            <a:endParaRPr sz="2400">
              <a:latin typeface="Verdana"/>
              <a:cs typeface="Verdana"/>
            </a:endParaRPr>
          </a:p>
          <a:p>
            <a:pPr marL="285115" marR="867410" lvl="1" indent="-285115" algn="r">
              <a:lnSpc>
                <a:spcPts val="2515"/>
              </a:lnSpc>
              <a:buFont typeface="Arial MT"/>
              <a:buChar char="•"/>
              <a:tabLst>
                <a:tab pos="285115" algn="l"/>
              </a:tabLst>
            </a:pP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Compatibilité</a:t>
            </a:r>
            <a:endParaRPr sz="2400">
              <a:latin typeface="Verdana"/>
              <a:cs typeface="Verdana"/>
            </a:endParaRPr>
          </a:p>
          <a:p>
            <a:pPr marR="915669" algn="r">
              <a:lnSpc>
                <a:spcPts val="2515"/>
              </a:lnSpc>
            </a:pP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staff/Equipes</a:t>
            </a:r>
            <a:endParaRPr sz="2400">
              <a:latin typeface="Verdana"/>
              <a:cs typeface="Verdana"/>
            </a:endParaRPr>
          </a:p>
          <a:p>
            <a:pPr marL="913765" indent="-285750">
              <a:lnSpc>
                <a:spcPts val="2480"/>
              </a:lnSpc>
              <a:buFont typeface="Arial MT"/>
              <a:buChar char="•"/>
              <a:tabLst>
                <a:tab pos="913765" algn="l"/>
              </a:tabLst>
            </a:pPr>
            <a:r>
              <a:rPr sz="2400" spc="-35" dirty="0">
                <a:solidFill>
                  <a:srgbClr val="FFFFFF"/>
                </a:solidFill>
                <a:latin typeface="Verdana"/>
                <a:cs typeface="Verdana"/>
              </a:rPr>
              <a:t>Horaires</a:t>
            </a:r>
            <a:r>
              <a:rPr sz="24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scolaires</a:t>
            </a:r>
            <a:endParaRPr sz="2400">
              <a:latin typeface="Verdana"/>
              <a:cs typeface="Verdana"/>
            </a:endParaRPr>
          </a:p>
          <a:p>
            <a:pPr marL="877569" indent="-285115">
              <a:lnSpc>
                <a:spcPts val="2480"/>
              </a:lnSpc>
              <a:buFont typeface="Arial MT"/>
              <a:buChar char="•"/>
              <a:tabLst>
                <a:tab pos="877569" algn="l"/>
              </a:tabLst>
            </a:pPr>
            <a:r>
              <a:rPr sz="2400" spc="-20" dirty="0">
                <a:solidFill>
                  <a:srgbClr val="FFFFFF"/>
                </a:solidFill>
                <a:latin typeface="Verdana"/>
                <a:cs typeface="Verdana"/>
              </a:rPr>
              <a:t>Autres</a:t>
            </a:r>
            <a:r>
              <a:rPr sz="24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activités</a:t>
            </a:r>
            <a:r>
              <a:rPr sz="24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Verdana"/>
                <a:cs typeface="Verdana"/>
              </a:rPr>
              <a:t>(si</a:t>
            </a:r>
            <a:endParaRPr sz="2400">
              <a:latin typeface="Verdana"/>
              <a:cs typeface="Verdana"/>
            </a:endParaRPr>
          </a:p>
          <a:p>
            <a:pPr marL="1017905">
              <a:lnSpc>
                <a:spcPts val="2680"/>
              </a:lnSpc>
            </a:pPr>
            <a:r>
              <a:rPr sz="2400" spc="60" dirty="0">
                <a:solidFill>
                  <a:srgbClr val="FFFFFF"/>
                </a:solidFill>
                <a:latin typeface="Verdana"/>
                <a:cs typeface="Verdana"/>
              </a:rPr>
              <a:t>club</a:t>
            </a:r>
            <a:r>
              <a:rPr sz="2400" spc="-2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multisport)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130"/>
              </a:spcBef>
            </a:pPr>
            <a:r>
              <a:rPr sz="5600" b="1" spc="75" dirty="0">
                <a:solidFill>
                  <a:srgbClr val="FBDB04"/>
                </a:solidFill>
                <a:latin typeface="Trebuchet MS"/>
                <a:cs typeface="Trebuchet MS"/>
              </a:rPr>
              <a:t>Horaires</a:t>
            </a:r>
            <a:r>
              <a:rPr sz="5600" b="1" spc="-515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5600" b="1" spc="-30" dirty="0">
                <a:solidFill>
                  <a:srgbClr val="FBDB04"/>
                </a:solidFill>
                <a:latin typeface="Trebuchet MS"/>
                <a:cs typeface="Trebuchet MS"/>
              </a:rPr>
              <a:t>et</a:t>
            </a:r>
            <a:r>
              <a:rPr sz="5600" b="1" spc="-540" dirty="0">
                <a:solidFill>
                  <a:srgbClr val="FBDB04"/>
                </a:solidFill>
                <a:latin typeface="Trebuchet MS"/>
                <a:cs typeface="Trebuchet MS"/>
              </a:rPr>
              <a:t> </a:t>
            </a:r>
            <a:r>
              <a:rPr sz="5600" b="1" spc="-10" dirty="0">
                <a:solidFill>
                  <a:srgbClr val="FBDB04"/>
                </a:solidFill>
                <a:latin typeface="Trebuchet MS"/>
                <a:cs typeface="Trebuchet MS"/>
              </a:rPr>
              <a:t>matériel</a:t>
            </a:r>
            <a:endParaRPr sz="56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507351" y="1710753"/>
            <a:ext cx="1094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0" dirty="0">
                <a:solidFill>
                  <a:srgbClr val="242827"/>
                </a:solidFill>
                <a:latin typeface="Trebuchet MS"/>
                <a:cs typeface="Trebuchet MS"/>
              </a:rPr>
              <a:t>Matériel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94859" y="2406497"/>
            <a:ext cx="5928360" cy="35439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969010" indent="-28575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969010" algn="l"/>
              </a:tabLst>
            </a:pPr>
            <a:r>
              <a:rPr sz="2000" spc="-30" dirty="0">
                <a:solidFill>
                  <a:srgbClr val="242827"/>
                </a:solidFill>
                <a:latin typeface="Verdana"/>
                <a:cs typeface="Verdana"/>
              </a:rPr>
              <a:t>Lister</a:t>
            </a:r>
            <a:r>
              <a:rPr sz="2000" spc="-20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242827"/>
                </a:solidFill>
                <a:latin typeface="Verdana"/>
                <a:cs typeface="Verdana"/>
              </a:rPr>
              <a:t>le</a:t>
            </a:r>
            <a:r>
              <a:rPr sz="2000" spc="-16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242827"/>
                </a:solidFill>
                <a:latin typeface="Verdana"/>
                <a:cs typeface="Verdana"/>
              </a:rPr>
              <a:t>matériel</a:t>
            </a:r>
            <a:r>
              <a:rPr sz="2000" spc="-12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242827"/>
                </a:solidFill>
                <a:latin typeface="Verdana"/>
                <a:cs typeface="Verdana"/>
              </a:rPr>
              <a:t>nécéssaire</a:t>
            </a:r>
            <a:r>
              <a:rPr sz="2000" spc="-1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242827"/>
                </a:solidFill>
                <a:latin typeface="Verdana"/>
                <a:cs typeface="Verdana"/>
              </a:rPr>
              <a:t>pour</a:t>
            </a:r>
            <a:r>
              <a:rPr sz="2000" spc="-11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2000" spc="-565" dirty="0">
                <a:solidFill>
                  <a:srgbClr val="242827"/>
                </a:solidFill>
                <a:latin typeface="Verdana"/>
                <a:cs typeface="Verdana"/>
              </a:rPr>
              <a:t>;</a:t>
            </a:r>
            <a:endParaRPr sz="2000">
              <a:latin typeface="Verdana"/>
              <a:cs typeface="Verdana"/>
            </a:endParaRPr>
          </a:p>
          <a:p>
            <a:pPr marL="437515" indent="-285750">
              <a:lnSpc>
                <a:spcPct val="100000"/>
              </a:lnSpc>
              <a:spcBef>
                <a:spcPts val="280"/>
              </a:spcBef>
              <a:buFont typeface="Arial MT"/>
              <a:buChar char="•"/>
              <a:tabLst>
                <a:tab pos="437515" algn="l"/>
              </a:tabLst>
            </a:pP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Technique</a:t>
            </a:r>
            <a:r>
              <a:rPr sz="1800" spc="-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90" dirty="0">
                <a:solidFill>
                  <a:srgbClr val="242827"/>
                </a:solidFill>
                <a:latin typeface="Verdana"/>
                <a:cs typeface="Verdana"/>
              </a:rPr>
              <a:t>(balles,</a:t>
            </a:r>
            <a:r>
              <a:rPr sz="1800" spc="-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50" dirty="0">
                <a:solidFill>
                  <a:srgbClr val="242827"/>
                </a:solidFill>
                <a:latin typeface="Verdana"/>
                <a:cs typeface="Verdana"/>
              </a:rPr>
              <a:t>cônes,</a:t>
            </a:r>
            <a:r>
              <a:rPr sz="18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242827"/>
                </a:solidFill>
                <a:latin typeface="Verdana"/>
                <a:cs typeface="Verdana"/>
              </a:rPr>
              <a:t>chasubles,</a:t>
            </a:r>
            <a:r>
              <a:rPr sz="1800" spc="-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planches</a:t>
            </a:r>
            <a:r>
              <a:rPr sz="1800" spc="-50" dirty="0">
                <a:solidFill>
                  <a:srgbClr val="242827"/>
                </a:solidFill>
                <a:latin typeface="Verdana"/>
                <a:cs typeface="Verdana"/>
              </a:rPr>
              <a:t> à</a:t>
            </a:r>
            <a:endParaRPr sz="1800">
              <a:latin typeface="Verdana"/>
              <a:cs typeface="Verdana"/>
            </a:endParaRPr>
          </a:p>
          <a:p>
            <a:pPr marL="2013585">
              <a:lnSpc>
                <a:spcPct val="100000"/>
              </a:lnSpc>
              <a:spcBef>
                <a:spcPts val="315"/>
              </a:spcBef>
            </a:pPr>
            <a:r>
              <a:rPr sz="1800" spc="-30" dirty="0">
                <a:solidFill>
                  <a:srgbClr val="242827"/>
                </a:solidFill>
                <a:latin typeface="Verdana"/>
                <a:cs typeface="Verdana"/>
              </a:rPr>
              <a:t>rebonds,</a:t>
            </a:r>
            <a:r>
              <a:rPr sz="18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obstacles)</a:t>
            </a:r>
            <a:endParaRPr sz="1800">
              <a:latin typeface="Verdana"/>
              <a:cs typeface="Verdana"/>
            </a:endParaRPr>
          </a:p>
          <a:p>
            <a:pPr marL="444500" indent="-285750">
              <a:lnSpc>
                <a:spcPct val="100000"/>
              </a:lnSpc>
              <a:spcBef>
                <a:spcPts val="395"/>
              </a:spcBef>
              <a:buFont typeface="Arial MT"/>
              <a:buChar char="•"/>
              <a:tabLst>
                <a:tab pos="444500" algn="l"/>
              </a:tabLst>
            </a:pP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Physiques</a:t>
            </a:r>
            <a:r>
              <a:rPr sz="1800" spc="-7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65" dirty="0">
                <a:solidFill>
                  <a:srgbClr val="242827"/>
                </a:solidFill>
                <a:latin typeface="Verdana"/>
                <a:cs typeface="Verdana"/>
              </a:rPr>
              <a:t>(échelles,</a:t>
            </a:r>
            <a:r>
              <a:rPr sz="1800" spc="-9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242827"/>
                </a:solidFill>
                <a:latin typeface="Verdana"/>
                <a:cs typeface="Verdana"/>
              </a:rPr>
              <a:t>parachute,</a:t>
            </a:r>
            <a:r>
              <a:rPr sz="1800" spc="-9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242827"/>
                </a:solidFill>
                <a:latin typeface="Verdana"/>
                <a:cs typeface="Verdana"/>
              </a:rPr>
              <a:t>cerceaux,</a:t>
            </a:r>
            <a:r>
              <a:rPr sz="1800" spc="-9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tapis,</a:t>
            </a:r>
            <a:endParaRPr sz="1800">
              <a:latin typeface="Verdana"/>
              <a:cs typeface="Verdana"/>
            </a:endParaRPr>
          </a:p>
          <a:p>
            <a:pPr marL="2665095">
              <a:lnSpc>
                <a:spcPct val="100000"/>
              </a:lnSpc>
              <a:spcBef>
                <a:spcPts val="320"/>
              </a:spcBef>
            </a:pP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poids,…)</a:t>
            </a:r>
            <a:endParaRPr sz="1800">
              <a:latin typeface="Verdana"/>
              <a:cs typeface="Verdana"/>
            </a:endParaRPr>
          </a:p>
          <a:p>
            <a:pPr marL="407034" indent="-285750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407034" algn="l"/>
              </a:tabLst>
            </a:pP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Réunion</a:t>
            </a:r>
            <a:r>
              <a:rPr sz="1800" spc="-13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40" dirty="0">
                <a:solidFill>
                  <a:srgbClr val="242827"/>
                </a:solidFill>
                <a:latin typeface="Verdana"/>
                <a:cs typeface="Verdana"/>
              </a:rPr>
              <a:t>(Tableau</a:t>
            </a:r>
            <a:r>
              <a:rPr sz="1800" spc="-4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30" dirty="0">
                <a:solidFill>
                  <a:srgbClr val="242827"/>
                </a:solidFill>
                <a:latin typeface="Verdana"/>
                <a:cs typeface="Verdana"/>
              </a:rPr>
              <a:t>blanc,</a:t>
            </a:r>
            <a:r>
              <a:rPr sz="18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45" dirty="0">
                <a:solidFill>
                  <a:srgbClr val="242827"/>
                </a:solidFill>
                <a:latin typeface="Verdana"/>
                <a:cs typeface="Verdana"/>
              </a:rPr>
              <a:t>PC,</a:t>
            </a:r>
            <a:r>
              <a:rPr sz="1800" spc="-10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ordinateur</a:t>
            </a:r>
            <a:r>
              <a:rPr sz="1800" spc="-16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caméra,</a:t>
            </a:r>
            <a:endParaRPr sz="1800">
              <a:latin typeface="Verdana"/>
              <a:cs typeface="Verdana"/>
            </a:endParaRPr>
          </a:p>
          <a:p>
            <a:pPr marL="2034539">
              <a:lnSpc>
                <a:spcPct val="100000"/>
              </a:lnSpc>
              <a:spcBef>
                <a:spcPts val="390"/>
              </a:spcBef>
            </a:pPr>
            <a:r>
              <a:rPr sz="1800" spc="-40" dirty="0">
                <a:solidFill>
                  <a:srgbClr val="242827"/>
                </a:solidFill>
                <a:latin typeface="Verdana"/>
                <a:cs typeface="Verdana"/>
              </a:rPr>
              <a:t>projecteur,</a:t>
            </a:r>
            <a:r>
              <a:rPr sz="1800" spc="-9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écran,..)</a:t>
            </a:r>
            <a:endParaRPr sz="1800">
              <a:latin typeface="Verdana"/>
              <a:cs typeface="Verdana"/>
            </a:endParaRPr>
          </a:p>
          <a:p>
            <a:pPr marL="2935605" lvl="1" indent="-285750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2935605" algn="l"/>
              </a:tabLst>
            </a:pPr>
            <a:r>
              <a:rPr sz="1800" spc="-25" dirty="0">
                <a:solidFill>
                  <a:srgbClr val="242827"/>
                </a:solidFill>
                <a:latin typeface="Verdana"/>
                <a:cs typeface="Verdana"/>
              </a:rPr>
              <a:t>GK</a:t>
            </a:r>
            <a:endParaRPr sz="1800">
              <a:latin typeface="Verdana"/>
              <a:cs typeface="Verdana"/>
            </a:endParaRPr>
          </a:p>
          <a:p>
            <a:pPr marL="1329055" indent="-28638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1329055" algn="l"/>
                <a:tab pos="2491740" algn="l"/>
              </a:tabLst>
            </a:pP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Gestion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	</a:t>
            </a:r>
            <a:r>
              <a:rPr sz="1800" spc="-45" dirty="0">
                <a:solidFill>
                  <a:srgbClr val="242827"/>
                </a:solidFill>
                <a:latin typeface="Verdana"/>
                <a:cs typeface="Verdana"/>
              </a:rPr>
              <a:t>Qui,</a:t>
            </a:r>
            <a:r>
              <a:rPr sz="1800" spc="-14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45" dirty="0">
                <a:solidFill>
                  <a:srgbClr val="242827"/>
                </a:solidFill>
                <a:latin typeface="Verdana"/>
                <a:cs typeface="Verdana"/>
              </a:rPr>
              <a:t>quoi,</a:t>
            </a:r>
            <a:r>
              <a:rPr sz="1800" spc="-13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40" dirty="0">
                <a:solidFill>
                  <a:srgbClr val="242827"/>
                </a:solidFill>
                <a:latin typeface="Verdana"/>
                <a:cs typeface="Verdana"/>
              </a:rPr>
              <a:t>comment?</a:t>
            </a:r>
            <a:endParaRPr sz="1800"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298450" algn="l"/>
              </a:tabLst>
            </a:pPr>
            <a:r>
              <a:rPr sz="1800" spc="-130" dirty="0">
                <a:solidFill>
                  <a:srgbClr val="242827"/>
                </a:solidFill>
                <a:latin typeface="Verdana"/>
                <a:cs typeface="Verdana"/>
              </a:rPr>
              <a:t>-</a:t>
            </a:r>
            <a:r>
              <a:rPr sz="1800" spc="-10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Matos</a:t>
            </a:r>
            <a:r>
              <a:rPr sz="1800" spc="-8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équipes?</a:t>
            </a:r>
            <a:r>
              <a:rPr sz="18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Matos</a:t>
            </a:r>
            <a:r>
              <a:rPr sz="18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clubs?</a:t>
            </a:r>
            <a:r>
              <a:rPr sz="18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Qui</a:t>
            </a:r>
            <a:r>
              <a:rPr sz="1800" spc="-1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42827"/>
                </a:solidFill>
                <a:latin typeface="Verdana"/>
                <a:cs typeface="Verdana"/>
              </a:rPr>
              <a:t>paie</a:t>
            </a:r>
            <a:r>
              <a:rPr sz="1800" spc="-150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55" dirty="0">
                <a:solidFill>
                  <a:srgbClr val="242827"/>
                </a:solidFill>
                <a:latin typeface="Verdana"/>
                <a:cs typeface="Verdana"/>
              </a:rPr>
              <a:t>en</a:t>
            </a:r>
            <a:r>
              <a:rPr sz="1800" spc="-13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242827"/>
                </a:solidFill>
                <a:latin typeface="Verdana"/>
                <a:cs typeface="Verdana"/>
              </a:rPr>
              <a:t>cas</a:t>
            </a:r>
            <a:r>
              <a:rPr sz="1800" spc="-75" dirty="0">
                <a:solidFill>
                  <a:srgbClr val="242827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242827"/>
                </a:solidFill>
                <a:latin typeface="Verdana"/>
                <a:cs typeface="Verdana"/>
              </a:rPr>
              <a:t>de</a:t>
            </a:r>
            <a:endParaRPr sz="1800">
              <a:latin typeface="Verdana"/>
              <a:cs typeface="Verdana"/>
            </a:endParaRPr>
          </a:p>
          <a:p>
            <a:pPr marL="2735580">
              <a:lnSpc>
                <a:spcPct val="100000"/>
              </a:lnSpc>
              <a:spcBef>
                <a:spcPts val="320"/>
              </a:spcBef>
            </a:pPr>
            <a:r>
              <a:rPr sz="1800" spc="-10" dirty="0">
                <a:solidFill>
                  <a:srgbClr val="242827"/>
                </a:solidFill>
                <a:latin typeface="Verdana"/>
                <a:cs typeface="Verdana"/>
              </a:rPr>
              <a:t>perte?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7286625" y="5095875"/>
            <a:ext cx="285750" cy="219075"/>
            <a:chOff x="7286625" y="5095875"/>
            <a:chExt cx="285750" cy="219075"/>
          </a:xfrm>
        </p:grpSpPr>
        <p:sp>
          <p:nvSpPr>
            <p:cNvPr id="25" name="object 25"/>
            <p:cNvSpPr/>
            <p:nvPr/>
          </p:nvSpPr>
          <p:spPr>
            <a:xfrm>
              <a:off x="7296150" y="5105400"/>
              <a:ext cx="266700" cy="200025"/>
            </a:xfrm>
            <a:custGeom>
              <a:avLst/>
              <a:gdLst/>
              <a:ahLst/>
              <a:cxnLst/>
              <a:rect l="l" t="t" r="r" b="b"/>
              <a:pathLst>
                <a:path w="266700" h="200025">
                  <a:moveTo>
                    <a:pt x="166750" y="0"/>
                  </a:moveTo>
                  <a:lnTo>
                    <a:pt x="166750" y="50037"/>
                  </a:lnTo>
                  <a:lnTo>
                    <a:pt x="0" y="50037"/>
                  </a:lnTo>
                  <a:lnTo>
                    <a:pt x="0" y="149987"/>
                  </a:lnTo>
                  <a:lnTo>
                    <a:pt x="166750" y="149987"/>
                  </a:lnTo>
                  <a:lnTo>
                    <a:pt x="166750" y="200025"/>
                  </a:lnTo>
                  <a:lnTo>
                    <a:pt x="266700" y="99949"/>
                  </a:lnTo>
                  <a:lnTo>
                    <a:pt x="166750" y="0"/>
                  </a:lnTo>
                  <a:close/>
                </a:path>
              </a:pathLst>
            </a:custGeom>
            <a:solidFill>
              <a:srgbClr val="EF43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296150" y="5105400"/>
              <a:ext cx="266700" cy="200025"/>
            </a:xfrm>
            <a:custGeom>
              <a:avLst/>
              <a:gdLst/>
              <a:ahLst/>
              <a:cxnLst/>
              <a:rect l="l" t="t" r="r" b="b"/>
              <a:pathLst>
                <a:path w="266700" h="200025">
                  <a:moveTo>
                    <a:pt x="0" y="50037"/>
                  </a:moveTo>
                  <a:lnTo>
                    <a:pt x="166750" y="50037"/>
                  </a:lnTo>
                  <a:lnTo>
                    <a:pt x="166750" y="0"/>
                  </a:lnTo>
                  <a:lnTo>
                    <a:pt x="266700" y="99949"/>
                  </a:lnTo>
                  <a:lnTo>
                    <a:pt x="166750" y="200025"/>
                  </a:lnTo>
                  <a:lnTo>
                    <a:pt x="166750" y="149987"/>
                  </a:lnTo>
                  <a:lnTo>
                    <a:pt x="0" y="149987"/>
                  </a:lnTo>
                  <a:lnTo>
                    <a:pt x="0" y="50037"/>
                  </a:lnTo>
                  <a:close/>
                </a:path>
              </a:pathLst>
            </a:custGeom>
            <a:ln w="19050">
              <a:solidFill>
                <a:srgbClr val="6417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678B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57C772CA47FD42A66732515923FA16" ma:contentTypeVersion="13" ma:contentTypeDescription="Een nieuw document maken." ma:contentTypeScope="" ma:versionID="07d3f6e2072f577bb44f90a9c27f21f9">
  <xsd:schema xmlns:xsd="http://www.w3.org/2001/XMLSchema" xmlns:xs="http://www.w3.org/2001/XMLSchema" xmlns:p="http://schemas.microsoft.com/office/2006/metadata/properties" xmlns:ns2="94e76b78-beb5-4a78-ae68-fd245408c93b" xmlns:ns3="cfc47c3b-11dd-4afd-bb04-5a5292794858" targetNamespace="http://schemas.microsoft.com/office/2006/metadata/properties" ma:root="true" ma:fieldsID="a2cd54b696cc32b818e8458e5273d2c6" ns2:_="" ns3:_="">
    <xsd:import namespace="94e76b78-beb5-4a78-ae68-fd245408c93b"/>
    <xsd:import namespace="cfc47c3b-11dd-4afd-bb04-5a52927948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e76b78-beb5-4a78-ae68-fd245408c9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896f81b0-5bac-4b3b-9c23-71938fc528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c47c3b-11dd-4afd-bb04-5a529279485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50c6f56-b6d6-4dfd-bb3e-0ef9fcd74245}" ma:internalName="TaxCatchAll" ma:showField="CatchAllData" ma:web="cfc47c3b-11dd-4afd-bb04-5a52927948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c47c3b-11dd-4afd-bb04-5a5292794858" xsi:nil="true"/>
    <lcf76f155ced4ddcb4097134ff3c332f xmlns="94e76b78-beb5-4a78-ae68-fd245408c9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A0A9872-30AA-416F-A419-1120DA67D59C}"/>
</file>

<file path=customXml/itemProps2.xml><?xml version="1.0" encoding="utf-8"?>
<ds:datastoreItem xmlns:ds="http://schemas.openxmlformats.org/officeDocument/2006/customXml" ds:itemID="{5ED09AFD-C02F-4169-9FC7-B5DC632EC3CB}"/>
</file>

<file path=customXml/itemProps3.xml><?xml version="1.0" encoding="utf-8"?>
<ds:datastoreItem xmlns:ds="http://schemas.openxmlformats.org/officeDocument/2006/customXml" ds:itemID="{A4707D62-3332-45D1-A3DB-9A003617D46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1017</Words>
  <Application>Microsoft Office PowerPoint</Application>
  <PresentationFormat>Grand écran</PresentationFormat>
  <Paragraphs>231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 MT</vt:lpstr>
      <vt:lpstr>Calibri</vt:lpstr>
      <vt:lpstr>Tahoma</vt:lpstr>
      <vt:lpstr>Times New Roman</vt:lpstr>
      <vt:lpstr>Trebuchet MS</vt:lpstr>
      <vt:lpstr>Verdana</vt:lpstr>
      <vt:lpstr>Wingdings</vt:lpstr>
      <vt:lpstr>Office Theme</vt:lpstr>
      <vt:lpstr>Journée des nouveaux clubs</vt:lpstr>
      <vt:lpstr>TABLE DES MATIÈRES</vt:lpstr>
      <vt:lpstr>Structure de l’équipe de gestion de l’école de Jeunes (EJ)</vt:lpstr>
      <vt:lpstr>Place de l’EJ au sein du club</vt:lpstr>
      <vt:lpstr>Place de l’EJ au sein du club</vt:lpstr>
      <vt:lpstr>Job Description de EJ</vt:lpstr>
      <vt:lpstr>Formation des équipes</vt:lpstr>
      <vt:lpstr>Formation des équipes</vt:lpstr>
      <vt:lpstr>Horaires et matériel</vt:lpstr>
      <vt:lpstr>Staff</vt:lpstr>
      <vt:lpstr>Staff sportif Formation</vt:lpstr>
      <vt:lpstr>Politique Sportive</vt:lpstr>
      <vt:lpstr>Politique</vt:lpstr>
      <vt:lpstr>Outils de gestion externes</vt:lpstr>
      <vt:lpstr>Evenements</vt:lpstr>
      <vt:lpstr>Stages</vt:lpstr>
      <vt:lpstr>Ethics Academy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Arnaud Maréchal</dc:creator>
  <cp:lastModifiedBy>Arnaud Maréchal</cp:lastModifiedBy>
  <cp:revision>1</cp:revision>
  <dcterms:created xsi:type="dcterms:W3CDTF">2026-02-25T12:40:36Z</dcterms:created>
  <dcterms:modified xsi:type="dcterms:W3CDTF">2026-02-25T12:52:54Z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LastSaved">
    <vt:filetime>2026-02-25T00:00:00Z</vt:filetime>
  </property>
  <property fmtid="{D5CDD505-2E9C-101B-9397-08002B2CF9AE}" pid="4" name="ContentTypeId">
    <vt:lpwstr>0x0101001857C772CA47FD42A66732515923FA16</vt:lpwstr>
  </property>
</Properties>
</file>