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5" r:id="rId5"/>
  </p:sldMasterIdLst>
  <p:notesMasterIdLst>
    <p:notesMasterId r:id="rId53"/>
  </p:notesMasterIdLst>
  <p:sldIdLst>
    <p:sldId id="269" r:id="rId6"/>
    <p:sldId id="279" r:id="rId7"/>
    <p:sldId id="286" r:id="rId8"/>
    <p:sldId id="486" r:id="rId9"/>
    <p:sldId id="487" r:id="rId10"/>
    <p:sldId id="361" r:id="rId11"/>
    <p:sldId id="333" r:id="rId12"/>
    <p:sldId id="501" r:id="rId13"/>
    <p:sldId id="336" r:id="rId14"/>
    <p:sldId id="283" r:id="rId15"/>
    <p:sldId id="323" r:id="rId16"/>
    <p:sldId id="317" r:id="rId17"/>
    <p:sldId id="339" r:id="rId18"/>
    <p:sldId id="335" r:id="rId19"/>
    <p:sldId id="506" r:id="rId20"/>
    <p:sldId id="341" r:id="rId21"/>
    <p:sldId id="342" r:id="rId22"/>
    <p:sldId id="343" r:id="rId23"/>
    <p:sldId id="344" r:id="rId24"/>
    <p:sldId id="360" r:id="rId25"/>
    <p:sldId id="345" r:id="rId26"/>
    <p:sldId id="491" r:id="rId27"/>
    <p:sldId id="401" r:id="rId28"/>
    <p:sldId id="402" r:id="rId29"/>
    <p:sldId id="356" r:id="rId30"/>
    <p:sldId id="357" r:id="rId31"/>
    <p:sldId id="347" r:id="rId32"/>
    <p:sldId id="348" r:id="rId33"/>
    <p:sldId id="349" r:id="rId34"/>
    <p:sldId id="350" r:id="rId35"/>
    <p:sldId id="493" r:id="rId36"/>
    <p:sldId id="284" r:id="rId37"/>
    <p:sldId id="505" r:id="rId38"/>
    <p:sldId id="502" r:id="rId39"/>
    <p:sldId id="504" r:id="rId40"/>
    <p:sldId id="281" r:id="rId41"/>
    <p:sldId id="497" r:id="rId42"/>
    <p:sldId id="287" r:id="rId43"/>
    <p:sldId id="288" r:id="rId44"/>
    <p:sldId id="507" r:id="rId45"/>
    <p:sldId id="302" r:id="rId46"/>
    <p:sldId id="304" r:id="rId47"/>
    <p:sldId id="500" r:id="rId48"/>
    <p:sldId id="499" r:id="rId49"/>
    <p:sldId id="358" r:id="rId50"/>
    <p:sldId id="355" r:id="rId51"/>
    <p:sldId id="354" r:id="rId52"/>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C59"/>
    <a:srgbClr val="18322E"/>
    <a:srgbClr val="F3EAE6"/>
    <a:srgbClr val="90BBB5"/>
    <a:srgbClr val="F8BB9D"/>
    <a:srgbClr val="B7CECF"/>
    <a:srgbClr val="ED7D31"/>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8" autoAdjust="0"/>
    <p:restoredTop sz="94537"/>
  </p:normalViewPr>
  <p:slideViewPr>
    <p:cSldViewPr snapToGrid="0">
      <p:cViewPr varScale="1">
        <p:scale>
          <a:sx n="77" d="100"/>
          <a:sy n="77" d="100"/>
        </p:scale>
        <p:origin x="245" y="5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19CFE-8A62-E745-A257-C131D7792529}" type="datetimeFigureOut">
              <a:rPr lang="en-BE" smtClean="0"/>
              <a:t>03/31/2025</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EDA27-D96A-C043-A919-5ACC03FCCBD7}" type="slidenum">
              <a:rPr lang="en-BE" smtClean="0"/>
              <a:t>‹#›</a:t>
            </a:fld>
            <a:endParaRPr lang="en-BE"/>
          </a:p>
        </p:txBody>
      </p:sp>
    </p:spTree>
    <p:extLst>
      <p:ext uri="{BB962C8B-B14F-4D97-AF65-F5344CB8AC3E}">
        <p14:creationId xmlns:p14="http://schemas.microsoft.com/office/powerpoint/2010/main" val="4175552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issionrelationstravail.belgium.be/fr/index.ht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Les slides de la présente séance d’information ont été réalisés à des fins de vulgarisation, à l’occasion de séances d’information réalisées pour les clubs de hockey. </a:t>
            </a:r>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1</a:t>
            </a:fld>
            <a:endParaRPr lang="en-BE"/>
          </a:p>
        </p:txBody>
      </p:sp>
    </p:spTree>
    <p:extLst>
      <p:ext uri="{BB962C8B-B14F-4D97-AF65-F5344CB8AC3E}">
        <p14:creationId xmlns:p14="http://schemas.microsoft.com/office/powerpoint/2010/main" val="3875997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i="1" dirty="0"/>
              <a:t>Sont exclues de la notion de rémunération, les sommes qui constituent un remboursement des frais dont la charge incombe à l'employeur.</a:t>
            </a:r>
          </a:p>
          <a:p>
            <a:endParaRPr lang="fr-BE" i="1" dirty="0"/>
          </a:p>
          <a:p>
            <a:r>
              <a:rPr lang="fr-BE" i="1" dirty="0"/>
              <a:t>Un remboursement de frais n'est exonéré de cotisations de sécurité sociale que si les trois conditions suivantes sont simultanément remplies:</a:t>
            </a:r>
          </a:p>
          <a:p>
            <a:endParaRPr lang="fr-BE" i="1" dirty="0"/>
          </a:p>
          <a:p>
            <a:r>
              <a:rPr lang="fr-BE" i="1" dirty="0"/>
              <a:t>les frais ont été exposés dans le cadre de la relation de travail;</a:t>
            </a:r>
          </a:p>
          <a:p>
            <a:r>
              <a:rPr lang="fr-BE" i="1" dirty="0"/>
              <a:t>les frais sont réels;</a:t>
            </a:r>
          </a:p>
          <a:p>
            <a:r>
              <a:rPr lang="fr-BE" i="1" dirty="0"/>
              <a:t>l'exactitude des dépenses peut être établie par l'employeur au moyen de pièces justificatives.</a:t>
            </a:r>
          </a:p>
          <a:p>
            <a:r>
              <a:rPr lang="fr-BE" i="1" dirty="0"/>
              <a:t>En cas de contestation, il incombe à l'employeur de prouver la réalité des frais exposés et l'exactitude des dépenses.</a:t>
            </a:r>
          </a:p>
          <a:p>
            <a:endParaRPr lang="fr-BE" i="1" dirty="0"/>
          </a:p>
          <a:p>
            <a:r>
              <a:rPr lang="fr-BE" i="1" dirty="0"/>
              <a:t>Les frais peu élevés qu'il est difficile de prouver à l'aide de justificatifs, peuvent cependant être évalués de manière forfaitaire. Dans ce cas, il va de soi que l'employeur doit pouvoir justifier le montant du forfait pris en compte. Les sommes qui excèdent le montant des frais réellement exposés constituent de la rémunération passible du calcul des cotisations de sécurité sociale.</a:t>
            </a:r>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17</a:t>
            </a:fld>
            <a:endParaRPr lang="en-BE"/>
          </a:p>
        </p:txBody>
      </p:sp>
    </p:spTree>
    <p:extLst>
      <p:ext uri="{BB962C8B-B14F-4D97-AF65-F5344CB8AC3E}">
        <p14:creationId xmlns:p14="http://schemas.microsoft.com/office/powerpoint/2010/main" val="3082687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https://www.groups.be/fr/actualites/articles-juridiques/frais-propres-lemployeur-et-fiche-fiscale-du-changement-pour-2022 </a:t>
            </a:r>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18</a:t>
            </a:fld>
            <a:endParaRPr lang="en-BE"/>
          </a:p>
        </p:txBody>
      </p:sp>
    </p:spTree>
    <p:extLst>
      <p:ext uri="{BB962C8B-B14F-4D97-AF65-F5344CB8AC3E}">
        <p14:creationId xmlns:p14="http://schemas.microsoft.com/office/powerpoint/2010/main" val="1630468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20</a:t>
            </a:fld>
            <a:endParaRPr lang="en-BE"/>
          </a:p>
        </p:txBody>
      </p:sp>
    </p:spTree>
    <p:extLst>
      <p:ext uri="{BB962C8B-B14F-4D97-AF65-F5344CB8AC3E}">
        <p14:creationId xmlns:p14="http://schemas.microsoft.com/office/powerpoint/2010/main" val="144737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22</a:t>
            </a:fld>
            <a:endParaRPr lang="en-BE"/>
          </a:p>
        </p:txBody>
      </p:sp>
    </p:spTree>
    <p:extLst>
      <p:ext uri="{BB962C8B-B14F-4D97-AF65-F5344CB8AC3E}">
        <p14:creationId xmlns:p14="http://schemas.microsoft.com/office/powerpoint/2010/main" val="288698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Conditions remplies si : </a:t>
            </a:r>
          </a:p>
          <a:p>
            <a:pPr marL="171450" indent="-171450">
              <a:buFontTx/>
              <a:buChar char="-"/>
            </a:pPr>
            <a:r>
              <a:rPr lang="fr-BE" dirty="0"/>
              <a:t>Ecrit</a:t>
            </a:r>
          </a:p>
          <a:p>
            <a:pPr marL="171450" indent="-171450">
              <a:buFontTx/>
              <a:buChar char="-"/>
            </a:pPr>
            <a:r>
              <a:rPr lang="fr-BE" dirty="0"/>
              <a:t>Max 600h/an</a:t>
            </a:r>
          </a:p>
          <a:p>
            <a:pPr marL="171450" indent="-171450">
              <a:buFontTx/>
              <a:buChar char="-"/>
            </a:pPr>
            <a:r>
              <a:rPr lang="fr-BE" dirty="0"/>
              <a:t>Uniquement cotisation de solidarité</a:t>
            </a:r>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25</a:t>
            </a:fld>
            <a:endParaRPr lang="en-BE"/>
          </a:p>
        </p:txBody>
      </p:sp>
    </p:spTree>
    <p:extLst>
      <p:ext uri="{BB962C8B-B14F-4D97-AF65-F5344CB8AC3E}">
        <p14:creationId xmlns:p14="http://schemas.microsoft.com/office/powerpoint/2010/main" val="2732841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26</a:t>
            </a:fld>
            <a:endParaRPr lang="en-BE"/>
          </a:p>
        </p:txBody>
      </p:sp>
    </p:spTree>
    <p:extLst>
      <p:ext uri="{BB962C8B-B14F-4D97-AF65-F5344CB8AC3E}">
        <p14:creationId xmlns:p14="http://schemas.microsoft.com/office/powerpoint/2010/main" val="670373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27</a:t>
            </a:fld>
            <a:endParaRPr lang="en-BE"/>
          </a:p>
        </p:txBody>
      </p:sp>
    </p:spTree>
    <p:extLst>
      <p:ext uri="{BB962C8B-B14F-4D97-AF65-F5344CB8AC3E}">
        <p14:creationId xmlns:p14="http://schemas.microsoft.com/office/powerpoint/2010/main" val="2214465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Calcul pour un célibataire sans enfant à charge</a:t>
            </a:r>
          </a:p>
          <a:p>
            <a:endParaRPr lang="fr-BE" dirty="0"/>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28</a:t>
            </a:fld>
            <a:endParaRPr lang="en-BE"/>
          </a:p>
        </p:txBody>
      </p:sp>
    </p:spTree>
    <p:extLst>
      <p:ext uri="{BB962C8B-B14F-4D97-AF65-F5344CB8AC3E}">
        <p14:creationId xmlns:p14="http://schemas.microsoft.com/office/powerpoint/2010/main" val="3856951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30</a:t>
            </a:fld>
            <a:endParaRPr lang="en-BE"/>
          </a:p>
        </p:txBody>
      </p:sp>
    </p:spTree>
    <p:extLst>
      <p:ext uri="{BB962C8B-B14F-4D97-AF65-F5344CB8AC3E}">
        <p14:creationId xmlns:p14="http://schemas.microsoft.com/office/powerpoint/2010/main" val="1161495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Le contrat-cadre peut être conclu pour une durée déterminée ou indéterminée et doit obligatoirement reprendre les mentions suivantes:</a:t>
            </a:r>
          </a:p>
          <a:p>
            <a:endParaRPr lang="fr-BE" dirty="0"/>
          </a:p>
          <a:p>
            <a:r>
              <a:rPr lang="fr-BE" dirty="0"/>
              <a:t>l’identité des parties;</a:t>
            </a:r>
          </a:p>
          <a:p>
            <a:r>
              <a:rPr lang="fr-BE" dirty="0"/>
              <a:t>la manière et le délai suivant lesquels le contrat de travail flexi-job doit être proposé par l’employeur au travailleur;</a:t>
            </a:r>
          </a:p>
          <a:p>
            <a:r>
              <a:rPr lang="fr-BE" dirty="0"/>
              <a:t>une description sommaire de la (des) fonction(s) à exercer;</a:t>
            </a:r>
          </a:p>
          <a:p>
            <a:r>
              <a:rPr lang="fr-BE" dirty="0"/>
              <a:t>le salaire de base  qui doit au moins correspondre au minimum légal (cf. infra);</a:t>
            </a:r>
          </a:p>
          <a:p>
            <a:r>
              <a:rPr lang="fr-BE" dirty="0"/>
              <a:t>les conditions à remplir sous T et T-3 pour pouvoir être occupé dans le cadre d’un flexi-job.</a:t>
            </a:r>
          </a:p>
          <a:p>
            <a:endParaRPr lang="fr-BE" dirty="0"/>
          </a:p>
          <a:p>
            <a:endParaRPr lang="fr-BE" dirty="0"/>
          </a:p>
          <a:p>
            <a:endParaRPr lang="fr-BE" dirty="0"/>
          </a:p>
          <a:p>
            <a:r>
              <a:rPr lang="fr-BE" dirty="0"/>
              <a:t>En cas d’occupation effective dans le cadre d’un flexi-job, un contrat de travail flexi-job devra être conclu.</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EDA27-D96A-C043-A919-5ACC03FCCBD7}"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55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1" dirty="0">
                <a:solidFill>
                  <a:srgbClr val="FF0000"/>
                </a:solidFill>
              </a:rPr>
              <a:t>C’est le lien de subordination qui est le critère le plus délicat à appréhender car il est subjectif. Le lien de subordination n’est, par exemple, pas exercé de la même façon en fonction du degré de responsabilité du travailleur concerné. </a:t>
            </a:r>
          </a:p>
          <a:p>
            <a:endParaRPr lang="fr-BE" b="1" dirty="0">
              <a:solidFill>
                <a:srgbClr val="FF0000"/>
              </a:solidFill>
            </a:endParaRPr>
          </a:p>
          <a:p>
            <a:r>
              <a:rPr lang="fr-BE" b="1" dirty="0">
                <a:solidFill>
                  <a:srgbClr val="FF0000"/>
                </a:solidFill>
              </a:rPr>
              <a:t>Or, c’est ce critère qui permet de distinguer les indépendants des salariés.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46C90-8E22-40D3-96D6-E0F035F0EFAC}"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17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https://www.groups.be/fr/actualites/articles-juridiques/flexi-jobs-en-2024-pour-de-nouveaux-secteurs-mais-sous-des  </a:t>
            </a:r>
          </a:p>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EDA27-D96A-C043-A919-5ACC03FCCBD7}"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198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EDA27-D96A-C043-A919-5ACC03FCCBD7}"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050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"faux indépendant" est celui qui est déclaré comme indépendant au plan de la sécurité sociale, mais qui travaille en réalité sous l'autorité d'un employeur avec un lien de subordination évident, dans les mêmes conditions que ses collègues salariés mais sans bénéficier de contrat de travail.</a:t>
            </a:r>
          </a:p>
          <a:p>
            <a:endParaRPr lang="fr-FR" dirty="0"/>
          </a:p>
          <a:p>
            <a:pPr algn="l"/>
            <a:r>
              <a:rPr lang="fr-FR" b="0" i="0" dirty="0">
                <a:solidFill>
                  <a:srgbClr val="20184B"/>
                </a:solidFill>
                <a:effectLst/>
                <a:latin typeface="Metropolis"/>
              </a:rPr>
              <a:t>Travailler avec un "faux indépendant" est une fraude qui permet d'échapper au coût du travail. Le "client employeur" évite :</a:t>
            </a:r>
          </a:p>
          <a:p>
            <a:pPr algn="l">
              <a:buFont typeface="Arial" panose="020B0604020202020204" pitchFamily="34" charset="0"/>
              <a:buChar char="•"/>
            </a:pPr>
            <a:r>
              <a:rPr lang="fr-FR" b="0" i="0" dirty="0">
                <a:solidFill>
                  <a:srgbClr val="20184B"/>
                </a:solidFill>
                <a:effectLst/>
                <a:latin typeface="Metropolis"/>
              </a:rPr>
              <a:t>le paiement des cotisations patronales de sécurité sociale dues dans le statut de travailleur salarié.</a:t>
            </a:r>
          </a:p>
          <a:p>
            <a:pPr algn="l">
              <a:buFont typeface="Arial" panose="020B0604020202020204" pitchFamily="34" charset="0"/>
              <a:buChar char="•"/>
            </a:pPr>
            <a:r>
              <a:rPr lang="fr-FR" b="0" i="0" dirty="0">
                <a:solidFill>
                  <a:srgbClr val="20184B"/>
                </a:solidFill>
                <a:effectLst/>
                <a:latin typeface="Metropolis"/>
              </a:rPr>
              <a:t>les contraintes liées aux contrats de travail, telles l’application des législations protectrices en matière, par exemple, de durée du travail, de repos, de protection de la maternité, de protection de la rémunération,…</a:t>
            </a:r>
          </a:p>
          <a:p>
            <a:pPr algn="l">
              <a:buFont typeface="Arial" panose="020B0604020202020204" pitchFamily="34" charset="0"/>
              <a:buChar char="•"/>
            </a:pPr>
            <a:endParaRPr lang="fr-FR" b="0" i="0" dirty="0">
              <a:solidFill>
                <a:srgbClr val="20184B"/>
              </a:solidFill>
              <a:effectLst/>
              <a:latin typeface="Metropolis"/>
            </a:endParaRPr>
          </a:p>
          <a:p>
            <a:pPr algn="l"/>
            <a:r>
              <a:rPr lang="fr-FR" b="0" i="0" dirty="0">
                <a:solidFill>
                  <a:srgbClr val="20184B"/>
                </a:solidFill>
                <a:effectLst/>
                <a:latin typeface="Metropolis"/>
              </a:rPr>
              <a:t>Attention, signer </a:t>
            </a:r>
            <a:r>
              <a:rPr lang="fr-FR" b="1" i="0" dirty="0">
                <a:solidFill>
                  <a:srgbClr val="20184B"/>
                </a:solidFill>
                <a:effectLst/>
                <a:latin typeface="Metropolis"/>
              </a:rPr>
              <a:t>un contrat de collaboration ou un contrat d'entreprise</a:t>
            </a:r>
            <a:r>
              <a:rPr lang="fr-FR" b="0" i="0" dirty="0">
                <a:solidFill>
                  <a:srgbClr val="20184B"/>
                </a:solidFill>
                <a:effectLst/>
                <a:latin typeface="Metropolis"/>
              </a:rPr>
              <a:t> n'implique pas qu’il est bien question d’un indépendant.</a:t>
            </a:r>
          </a:p>
          <a:p>
            <a:pPr algn="l"/>
            <a:endParaRPr lang="fr-FR" b="0" i="0" dirty="0">
              <a:solidFill>
                <a:srgbClr val="20184B"/>
              </a:solidFill>
              <a:effectLst/>
              <a:latin typeface="Metropolis"/>
            </a:endParaRPr>
          </a:p>
          <a:p>
            <a:pPr algn="l"/>
            <a:r>
              <a:rPr lang="fr-FR" b="0" i="0" dirty="0">
                <a:solidFill>
                  <a:srgbClr val="333333"/>
                </a:solidFill>
                <a:effectLst/>
                <a:latin typeface="Open Sans" panose="020B0606030504020204" pitchFamily="34" charset="0"/>
              </a:rPr>
              <a:t>Intéressant : la Commission administrative de règlement de la relation de travail est compétente pour évaluer si un travailleur est </a:t>
            </a:r>
            <a:r>
              <a:rPr lang="fr-FR" b="1" i="0" dirty="0">
                <a:solidFill>
                  <a:srgbClr val="47345A"/>
                </a:solidFill>
                <a:effectLst/>
                <a:latin typeface="Open Sans" panose="020B0606030504020204" pitchFamily="34" charset="0"/>
              </a:rPr>
              <a:t>salarié ou indépendant</a:t>
            </a:r>
            <a:r>
              <a:rPr lang="fr-FR" b="0" i="0" dirty="0">
                <a:solidFill>
                  <a:srgbClr val="333333"/>
                </a:solidFill>
                <a:effectLst/>
                <a:latin typeface="Open Sans" panose="020B0606030504020204" pitchFamily="34" charset="0"/>
              </a:rPr>
              <a:t>. De cette façon, les parties peuvent bénéficier d’une meilleure </a:t>
            </a:r>
            <a:r>
              <a:rPr lang="fr-FR" b="1" i="0" dirty="0">
                <a:solidFill>
                  <a:srgbClr val="47345A"/>
                </a:solidFill>
                <a:effectLst/>
                <a:latin typeface="Open Sans" panose="020B0606030504020204" pitchFamily="34" charset="0"/>
              </a:rPr>
              <a:t>sécurité juridique</a:t>
            </a:r>
            <a:r>
              <a:rPr lang="fr-FR" b="0" i="0" dirty="0">
                <a:solidFill>
                  <a:srgbClr val="333333"/>
                </a:solidFill>
                <a:effectLst/>
                <a:latin typeface="Open Sans" panose="020B0606030504020204" pitchFamily="34" charset="0"/>
              </a:rPr>
              <a:t> sur la nature de la relation de travail. Cf. </a:t>
            </a:r>
            <a:r>
              <a:rPr lang="fr-FR" dirty="0">
                <a:hlinkClick r:id="rId3"/>
              </a:rPr>
              <a:t>Commission relations de travail (belgium.be)</a:t>
            </a:r>
            <a:endParaRPr lang="fr-FR" b="0" i="0" dirty="0">
              <a:solidFill>
                <a:srgbClr val="20184B"/>
              </a:solidFill>
              <a:effectLst/>
              <a:latin typeface="Metropolis"/>
            </a:endParaRPr>
          </a:p>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EDA27-D96A-C043-A919-5ACC03FCCBD7}"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626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Autres mentions aussi mais celles utiles pour le joueur qui ne perçoit que des primes ont été reprises sur ce slide</a:t>
            </a:r>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10</a:t>
            </a:fld>
            <a:endParaRPr lang="en-BE"/>
          </a:p>
        </p:txBody>
      </p:sp>
    </p:spTree>
    <p:extLst>
      <p:ext uri="{BB962C8B-B14F-4D97-AF65-F5344CB8AC3E}">
        <p14:creationId xmlns:p14="http://schemas.microsoft.com/office/powerpoint/2010/main" val="3224692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*Ces instructions administratives de l’ONSS ont notamment été publiées suite à des discussions entre l’URBSFA/ACFF/VV (pour plus d’informations : https://www.acff.be/clubs/cadre-financier-pour-le-football-amateur). Selon ces instances, une prime de résultat « modique » est une prime de 100 EUR/point</a:t>
            </a:r>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11</a:t>
            </a:fld>
            <a:endParaRPr lang="en-BE"/>
          </a:p>
        </p:txBody>
      </p:sp>
    </p:spTree>
    <p:extLst>
      <p:ext uri="{BB962C8B-B14F-4D97-AF65-F5344CB8AC3E}">
        <p14:creationId xmlns:p14="http://schemas.microsoft.com/office/powerpoint/2010/main" val="2630429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12</a:t>
            </a:fld>
            <a:endParaRPr lang="en-BE"/>
          </a:p>
        </p:txBody>
      </p:sp>
    </p:spTree>
    <p:extLst>
      <p:ext uri="{BB962C8B-B14F-4D97-AF65-F5344CB8AC3E}">
        <p14:creationId xmlns:p14="http://schemas.microsoft.com/office/powerpoint/2010/main" val="3466855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13</a:t>
            </a:fld>
            <a:endParaRPr lang="en-BE"/>
          </a:p>
        </p:txBody>
      </p:sp>
    </p:spTree>
    <p:extLst>
      <p:ext uri="{BB962C8B-B14F-4D97-AF65-F5344CB8AC3E}">
        <p14:creationId xmlns:p14="http://schemas.microsoft.com/office/powerpoint/2010/main" val="588862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Dispense partielle de versement : avantageuse pour le club. Le joueur ne voit pas la différence. </a:t>
            </a:r>
          </a:p>
        </p:txBody>
      </p:sp>
      <p:sp>
        <p:nvSpPr>
          <p:cNvPr id="4" name="Espace réservé du numéro de diapositive 3"/>
          <p:cNvSpPr>
            <a:spLocks noGrp="1"/>
          </p:cNvSpPr>
          <p:nvPr>
            <p:ph type="sldNum" sz="quarter" idx="5"/>
          </p:nvPr>
        </p:nvSpPr>
        <p:spPr/>
        <p:txBody>
          <a:bodyPr/>
          <a:lstStyle/>
          <a:p>
            <a:fld id="{BE8EDA27-D96A-C043-A919-5ACC03FCCBD7}" type="slidenum">
              <a:rPr lang="en-BE" smtClean="0"/>
              <a:t>14</a:t>
            </a:fld>
            <a:endParaRPr lang="en-BE"/>
          </a:p>
        </p:txBody>
      </p:sp>
    </p:spTree>
    <p:extLst>
      <p:ext uri="{BB962C8B-B14F-4D97-AF65-F5344CB8AC3E}">
        <p14:creationId xmlns:p14="http://schemas.microsoft.com/office/powerpoint/2010/main" val="2240101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EDA27-D96A-C043-A919-5ACC03FCCBD7}"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321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354C59"/>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E530A91D-5407-06E8-4551-BC8E9D7CE5FE}"/>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8" name="Freeform 7">
            <a:extLst>
              <a:ext uri="{FF2B5EF4-FFF2-40B4-BE49-F238E27FC236}">
                <a16:creationId xmlns:a16="http://schemas.microsoft.com/office/drawing/2014/main" id="{1A55B440-7872-9F3C-C100-37AEE3F9EB6E}"/>
              </a:ext>
            </a:extLst>
          </p:cNvPr>
          <p:cNvSpPr/>
          <p:nvPr userDrawn="1"/>
        </p:nvSpPr>
        <p:spPr>
          <a:xfrm rot="10800000">
            <a:off x="4168686" y="325527"/>
            <a:ext cx="5591740" cy="6206946"/>
          </a:xfrm>
          <a:custGeom>
            <a:avLst/>
            <a:gdLst>
              <a:gd name="connsiteX0" fmla="*/ 4521339 w 5591740"/>
              <a:gd name="connsiteY0" fmla="*/ 6206946 h 6206946"/>
              <a:gd name="connsiteX1" fmla="*/ 3496301 w 5591740"/>
              <a:gd name="connsiteY1" fmla="*/ 6206946 h 6206946"/>
              <a:gd name="connsiteX2" fmla="*/ 3257059 w 5591740"/>
              <a:gd name="connsiteY2" fmla="*/ 6206946 h 6206946"/>
              <a:gd name="connsiteX3" fmla="*/ 2392279 w 5591740"/>
              <a:gd name="connsiteY3" fmla="*/ 6206946 h 6206946"/>
              <a:gd name="connsiteX4" fmla="*/ 2392279 w 5591740"/>
              <a:gd name="connsiteY4" fmla="*/ 6206944 h 6206946"/>
              <a:gd name="connsiteX5" fmla="*/ 2056351 w 5591740"/>
              <a:gd name="connsiteY5" fmla="*/ 6206944 h 6206946"/>
              <a:gd name="connsiteX6" fmla="*/ 1505389 w 5591740"/>
              <a:gd name="connsiteY6" fmla="*/ 6206944 h 6206946"/>
              <a:gd name="connsiteX7" fmla="*/ 168631 w 5591740"/>
              <a:gd name="connsiteY7" fmla="*/ 6206944 h 6206946"/>
              <a:gd name="connsiteX8" fmla="*/ 0 w 5591740"/>
              <a:gd name="connsiteY8" fmla="*/ 6038313 h 6206946"/>
              <a:gd name="connsiteX9" fmla="*/ 0 w 5591740"/>
              <a:gd name="connsiteY9" fmla="*/ 1755726 h 6206946"/>
              <a:gd name="connsiteX10" fmla="*/ 0 w 5591740"/>
              <a:gd name="connsiteY10" fmla="*/ 1497897 h 6206946"/>
              <a:gd name="connsiteX11" fmla="*/ 0 w 5591740"/>
              <a:gd name="connsiteY11" fmla="*/ 480352 h 6206946"/>
              <a:gd name="connsiteX12" fmla="*/ 480351 w 5591740"/>
              <a:gd name="connsiteY12" fmla="*/ 1 h 6206946"/>
              <a:gd name="connsiteX13" fmla="*/ 1070392 w 5591740"/>
              <a:gd name="connsiteY13" fmla="*/ 1 h 6206946"/>
              <a:gd name="connsiteX14" fmla="*/ 1070401 w 5591740"/>
              <a:gd name="connsiteY14" fmla="*/ 0 h 6206946"/>
              <a:gd name="connsiteX15" fmla="*/ 2095439 w 5591740"/>
              <a:gd name="connsiteY15" fmla="*/ 0 h 6206946"/>
              <a:gd name="connsiteX16" fmla="*/ 2334681 w 5591740"/>
              <a:gd name="connsiteY16" fmla="*/ 0 h 6206946"/>
              <a:gd name="connsiteX17" fmla="*/ 3199461 w 5591740"/>
              <a:gd name="connsiteY17" fmla="*/ 0 h 6206946"/>
              <a:gd name="connsiteX18" fmla="*/ 3199461 w 5591740"/>
              <a:gd name="connsiteY18" fmla="*/ 2 h 6206946"/>
              <a:gd name="connsiteX19" fmla="*/ 3535389 w 5591740"/>
              <a:gd name="connsiteY19" fmla="*/ 2 h 6206946"/>
              <a:gd name="connsiteX20" fmla="*/ 4086351 w 5591740"/>
              <a:gd name="connsiteY20" fmla="*/ 2 h 6206946"/>
              <a:gd name="connsiteX21" fmla="*/ 5423109 w 5591740"/>
              <a:gd name="connsiteY21" fmla="*/ 2 h 6206946"/>
              <a:gd name="connsiteX22" fmla="*/ 5591740 w 5591740"/>
              <a:gd name="connsiteY22" fmla="*/ 168633 h 6206946"/>
              <a:gd name="connsiteX23" fmla="*/ 5591740 w 5591740"/>
              <a:gd name="connsiteY23" fmla="*/ 4451220 h 6206946"/>
              <a:gd name="connsiteX24" fmla="*/ 5591740 w 5591740"/>
              <a:gd name="connsiteY24" fmla="*/ 4709049 h 6206946"/>
              <a:gd name="connsiteX25" fmla="*/ 5591740 w 5591740"/>
              <a:gd name="connsiteY25" fmla="*/ 5726594 h 6206946"/>
              <a:gd name="connsiteX26" fmla="*/ 5111389 w 5591740"/>
              <a:gd name="connsiteY26" fmla="*/ 6206945 h 6206946"/>
              <a:gd name="connsiteX27" fmla="*/ 4521349 w 5591740"/>
              <a:gd name="connsiteY27" fmla="*/ 6206945 h 620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91740" h="6206946">
                <a:moveTo>
                  <a:pt x="4521339" y="6206946"/>
                </a:moveTo>
                <a:lnTo>
                  <a:pt x="3496301" y="6206946"/>
                </a:lnTo>
                <a:lnTo>
                  <a:pt x="3257059" y="6206946"/>
                </a:lnTo>
                <a:lnTo>
                  <a:pt x="2392279" y="6206946"/>
                </a:lnTo>
                <a:lnTo>
                  <a:pt x="2392279" y="6206944"/>
                </a:lnTo>
                <a:lnTo>
                  <a:pt x="2056351" y="6206944"/>
                </a:lnTo>
                <a:lnTo>
                  <a:pt x="1505389"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70392" y="1"/>
                </a:lnTo>
                <a:lnTo>
                  <a:pt x="1070401" y="0"/>
                </a:lnTo>
                <a:lnTo>
                  <a:pt x="2095439" y="0"/>
                </a:lnTo>
                <a:lnTo>
                  <a:pt x="2334681" y="0"/>
                </a:lnTo>
                <a:lnTo>
                  <a:pt x="3199461" y="0"/>
                </a:lnTo>
                <a:lnTo>
                  <a:pt x="3199461" y="2"/>
                </a:lnTo>
                <a:lnTo>
                  <a:pt x="3535389" y="2"/>
                </a:lnTo>
                <a:lnTo>
                  <a:pt x="4086351" y="2"/>
                </a:lnTo>
                <a:lnTo>
                  <a:pt x="5423109" y="2"/>
                </a:lnTo>
                <a:cubicBezTo>
                  <a:pt x="5516241" y="2"/>
                  <a:pt x="5591740" y="75501"/>
                  <a:pt x="5591740" y="168633"/>
                </a:cubicBezTo>
                <a:lnTo>
                  <a:pt x="5591740" y="4451220"/>
                </a:lnTo>
                <a:lnTo>
                  <a:pt x="5591740" y="4709049"/>
                </a:lnTo>
                <a:lnTo>
                  <a:pt x="5591740" y="5726594"/>
                </a:lnTo>
                <a:cubicBezTo>
                  <a:pt x="5591740" y="5991885"/>
                  <a:pt x="5376680" y="6206945"/>
                  <a:pt x="5111389" y="6206945"/>
                </a:cubicBezTo>
                <a:lnTo>
                  <a:pt x="4521349" y="6206945"/>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4EC2561D-C74C-DA2A-A69B-A66D218EFB11}"/>
              </a:ext>
            </a:extLst>
          </p:cNvPr>
          <p:cNvSpPr>
            <a:spLocks noGrp="1"/>
          </p:cNvSpPr>
          <p:nvPr>
            <p:ph type="ctrTitle"/>
          </p:nvPr>
        </p:nvSpPr>
        <p:spPr>
          <a:xfrm>
            <a:off x="4919011" y="1634427"/>
            <a:ext cx="3479549" cy="2387600"/>
          </a:xfrm>
        </p:spPr>
        <p:txBody>
          <a:bodyPr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fr-FR"/>
              <a:t>Modifiez le style du titre</a:t>
            </a:r>
            <a:endParaRPr lang="en-BE" dirty="0"/>
          </a:p>
        </p:txBody>
      </p:sp>
      <p:sp>
        <p:nvSpPr>
          <p:cNvPr id="3" name="Subtitle 2">
            <a:extLst>
              <a:ext uri="{FF2B5EF4-FFF2-40B4-BE49-F238E27FC236}">
                <a16:creationId xmlns:a16="http://schemas.microsoft.com/office/drawing/2014/main" id="{619B42FB-291D-DE74-B799-877AB23B0466}"/>
              </a:ext>
            </a:extLst>
          </p:cNvPr>
          <p:cNvSpPr>
            <a:spLocks noGrp="1"/>
          </p:cNvSpPr>
          <p:nvPr>
            <p:ph type="subTitle" idx="1"/>
          </p:nvPr>
        </p:nvSpPr>
        <p:spPr>
          <a:xfrm>
            <a:off x="4919011" y="4296982"/>
            <a:ext cx="3479549" cy="1052512"/>
          </a:xfrm>
        </p:spPr>
        <p:txBody>
          <a:bodyPr/>
          <a:lstStyle>
            <a:lvl1pPr marL="0" indent="0" algn="l">
              <a:lnSpc>
                <a:spcPct val="100000"/>
              </a:lnSpc>
              <a:spcBef>
                <a:spcPts val="0"/>
              </a:spcBef>
              <a:buNone/>
              <a:defRPr sz="24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BE" dirty="0"/>
          </a:p>
        </p:txBody>
      </p:sp>
      <p:sp>
        <p:nvSpPr>
          <p:cNvPr id="16" name="Slide Number Placeholder 15">
            <a:extLst>
              <a:ext uri="{FF2B5EF4-FFF2-40B4-BE49-F238E27FC236}">
                <a16:creationId xmlns:a16="http://schemas.microsoft.com/office/drawing/2014/main" id="{C9382F42-D00B-EB6F-DEDA-021FE14678A8}"/>
              </a:ext>
            </a:extLst>
          </p:cNvPr>
          <p:cNvSpPr>
            <a:spLocks noGrp="1"/>
          </p:cNvSpPr>
          <p:nvPr>
            <p:ph type="sldNum" sz="quarter" idx="10"/>
          </p:nvPr>
        </p:nvSpPr>
        <p:spPr>
          <a:xfrm>
            <a:off x="11179082" y="7363541"/>
            <a:ext cx="752061" cy="182563"/>
          </a:xfrm>
          <a:prstGeom prst="rect">
            <a:avLst/>
          </a:prstGeom>
        </p:spPr>
        <p:txBody>
          <a:bodyPr/>
          <a:lstStyle/>
          <a:p>
            <a:fld id="{EF9EFF89-E4AA-584F-8B02-5791ED7908DC}" type="slidenum">
              <a:rPr lang="en-BE" smtClean="0"/>
              <a:pPr/>
              <a:t>‹#›</a:t>
            </a:fld>
            <a:endParaRPr lang="en-BE" dirty="0"/>
          </a:p>
        </p:txBody>
      </p:sp>
      <p:sp>
        <p:nvSpPr>
          <p:cNvPr id="5" name="Freeform 4">
            <a:extLst>
              <a:ext uri="{FF2B5EF4-FFF2-40B4-BE49-F238E27FC236}">
                <a16:creationId xmlns:a16="http://schemas.microsoft.com/office/drawing/2014/main" id="{AEA244BF-FDC9-3B9E-148A-B97EC9EE02EB}"/>
              </a:ext>
            </a:extLst>
          </p:cNvPr>
          <p:cNvSpPr>
            <a:spLocks/>
          </p:cNvSpPr>
          <p:nvPr userDrawn="1"/>
        </p:nvSpPr>
        <p:spPr>
          <a:xfrm>
            <a:off x="-365450" y="321732"/>
            <a:ext cx="4373233" cy="6206944"/>
          </a:xfrm>
          <a:custGeom>
            <a:avLst/>
            <a:gdLst>
              <a:gd name="connsiteX0" fmla="*/ 1672971 w 4373233"/>
              <a:gd name="connsiteY0" fmla="*/ 0 h 6206944"/>
              <a:gd name="connsiteX1" fmla="*/ 2776993 w 4373233"/>
              <a:gd name="connsiteY1" fmla="*/ 0 h 6206944"/>
              <a:gd name="connsiteX2" fmla="*/ 2776993 w 4373233"/>
              <a:gd name="connsiteY2" fmla="*/ 1 h 6206944"/>
              <a:gd name="connsiteX3" fmla="*/ 2867844 w 4373233"/>
              <a:gd name="connsiteY3" fmla="*/ 1 h 6206944"/>
              <a:gd name="connsiteX4" fmla="*/ 3068528 w 4373233"/>
              <a:gd name="connsiteY4" fmla="*/ 1 h 6206944"/>
              <a:gd name="connsiteX5" fmla="*/ 4204602 w 4373233"/>
              <a:gd name="connsiteY5" fmla="*/ 1 h 6206944"/>
              <a:gd name="connsiteX6" fmla="*/ 4373233 w 4373233"/>
              <a:gd name="connsiteY6" fmla="*/ 168632 h 6206944"/>
              <a:gd name="connsiteX7" fmla="*/ 4373233 w 4373233"/>
              <a:gd name="connsiteY7" fmla="*/ 4451219 h 6206944"/>
              <a:gd name="connsiteX8" fmla="*/ 4373233 w 4373233"/>
              <a:gd name="connsiteY8" fmla="*/ 4709048 h 6206944"/>
              <a:gd name="connsiteX9" fmla="*/ 4373233 w 4373233"/>
              <a:gd name="connsiteY9" fmla="*/ 5726593 h 6206944"/>
              <a:gd name="connsiteX10" fmla="*/ 3892882 w 4373233"/>
              <a:gd name="connsiteY10" fmla="*/ 6206944 h 6206944"/>
              <a:gd name="connsiteX11" fmla="*/ 3068528 w 4373233"/>
              <a:gd name="connsiteY11" fmla="*/ 6206944 h 6206944"/>
              <a:gd name="connsiteX12" fmla="*/ 2867844 w 4373233"/>
              <a:gd name="connsiteY12" fmla="*/ 6206944 h 6206944"/>
              <a:gd name="connsiteX13" fmla="*/ 2628602 w 4373233"/>
              <a:gd name="connsiteY13" fmla="*/ 6206944 h 6206944"/>
              <a:gd name="connsiteX14" fmla="*/ 2056351 w 4373233"/>
              <a:gd name="connsiteY14" fmla="*/ 6206944 h 6206944"/>
              <a:gd name="connsiteX15" fmla="*/ 1763822 w 4373233"/>
              <a:gd name="connsiteY15" fmla="*/ 6206944 h 6206944"/>
              <a:gd name="connsiteX16" fmla="*/ 980443 w 4373233"/>
              <a:gd name="connsiteY16" fmla="*/ 6206944 h 6206944"/>
              <a:gd name="connsiteX17" fmla="*/ 168631 w 4373233"/>
              <a:gd name="connsiteY17" fmla="*/ 6206944 h 6206944"/>
              <a:gd name="connsiteX18" fmla="*/ 0 w 4373233"/>
              <a:gd name="connsiteY18" fmla="*/ 6038313 h 6206944"/>
              <a:gd name="connsiteX19" fmla="*/ 0 w 4373233"/>
              <a:gd name="connsiteY19" fmla="*/ 1755726 h 6206944"/>
              <a:gd name="connsiteX20" fmla="*/ 0 w 4373233"/>
              <a:gd name="connsiteY20" fmla="*/ 1497897 h 6206944"/>
              <a:gd name="connsiteX21" fmla="*/ 0 w 4373233"/>
              <a:gd name="connsiteY21" fmla="*/ 480352 h 6206944"/>
              <a:gd name="connsiteX22" fmla="*/ 480351 w 4373233"/>
              <a:gd name="connsiteY22" fmla="*/ 1 h 6206944"/>
              <a:gd name="connsiteX23" fmla="*/ 1672971 w 4373233"/>
              <a:gd name="connsiteY2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73233" h="6206944">
                <a:moveTo>
                  <a:pt x="1672971" y="0"/>
                </a:moveTo>
                <a:lnTo>
                  <a:pt x="2776993" y="0"/>
                </a:lnTo>
                <a:lnTo>
                  <a:pt x="2776993" y="1"/>
                </a:lnTo>
                <a:lnTo>
                  <a:pt x="2867844" y="1"/>
                </a:lnTo>
                <a:lnTo>
                  <a:pt x="3068528" y="1"/>
                </a:lnTo>
                <a:lnTo>
                  <a:pt x="4204602" y="1"/>
                </a:lnTo>
                <a:cubicBezTo>
                  <a:pt x="4297734" y="1"/>
                  <a:pt x="4373233" y="75500"/>
                  <a:pt x="4373233" y="168632"/>
                </a:cubicBezTo>
                <a:lnTo>
                  <a:pt x="4373233" y="4451219"/>
                </a:lnTo>
                <a:lnTo>
                  <a:pt x="4373233" y="4709048"/>
                </a:lnTo>
                <a:lnTo>
                  <a:pt x="4373233" y="5726593"/>
                </a:lnTo>
                <a:cubicBezTo>
                  <a:pt x="4373233" y="5991884"/>
                  <a:pt x="4158173" y="6206944"/>
                  <a:pt x="3892882" y="6206944"/>
                </a:cubicBezTo>
                <a:lnTo>
                  <a:pt x="3068528" y="6206944"/>
                </a:lnTo>
                <a:lnTo>
                  <a:pt x="2867844" y="6206944"/>
                </a:lnTo>
                <a:lnTo>
                  <a:pt x="2628602" y="6206944"/>
                </a:lnTo>
                <a:lnTo>
                  <a:pt x="2056351" y="6206944"/>
                </a:lnTo>
                <a:lnTo>
                  <a:pt x="1763822" y="6206944"/>
                </a:lnTo>
                <a:lnTo>
                  <a:pt x="980443"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blipFill>
            <a:blip r:embed="rId2"/>
            <a:srcRect/>
            <a:stretch>
              <a:fillRect l="-3564" t="-167" r="-40194" b="-11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4" name="Slide Number Placeholder 5">
            <a:extLst>
              <a:ext uri="{FF2B5EF4-FFF2-40B4-BE49-F238E27FC236}">
                <a16:creationId xmlns:a16="http://schemas.microsoft.com/office/drawing/2014/main" id="{5CEDA6F5-82CD-3AD7-526B-8DB8324D9008}"/>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6" name="Graphic 5">
            <a:extLst>
              <a:ext uri="{FF2B5EF4-FFF2-40B4-BE49-F238E27FC236}">
                <a16:creationId xmlns:a16="http://schemas.microsoft.com/office/drawing/2014/main" id="{D7C27F86-F70A-0D79-13BD-FD5AC517A7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23766116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gment title">
    <p:bg>
      <p:bgPr>
        <a:solidFill>
          <a:srgbClr val="354C59"/>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FEA8629-BA9D-1AC8-0A8E-A9842F55B7F8}"/>
              </a:ext>
            </a:extLst>
          </p:cNvPr>
          <p:cNvSpPr/>
          <p:nvPr userDrawn="1"/>
        </p:nvSpPr>
        <p:spPr>
          <a:xfrm>
            <a:off x="-2533692" y="321733"/>
            <a:ext cx="7126328" cy="6206944"/>
          </a:xfrm>
          <a:custGeom>
            <a:avLst/>
            <a:gdLst>
              <a:gd name="connsiteX0" fmla="*/ 1672971 w 7126328"/>
              <a:gd name="connsiteY0" fmla="*/ 0 h 6206944"/>
              <a:gd name="connsiteX1" fmla="*/ 2776993 w 7126328"/>
              <a:gd name="connsiteY1" fmla="*/ 0 h 6206944"/>
              <a:gd name="connsiteX2" fmla="*/ 2776993 w 7126328"/>
              <a:gd name="connsiteY2" fmla="*/ 1 h 6206944"/>
              <a:gd name="connsiteX3" fmla="*/ 4516917 w 7126328"/>
              <a:gd name="connsiteY3" fmla="*/ 1 h 6206944"/>
              <a:gd name="connsiteX4" fmla="*/ 4516917 w 7126328"/>
              <a:gd name="connsiteY4" fmla="*/ 1 h 6206944"/>
              <a:gd name="connsiteX5" fmla="*/ 5069977 w 7126328"/>
              <a:gd name="connsiteY5" fmla="*/ 1 h 6206944"/>
              <a:gd name="connsiteX6" fmla="*/ 5620939 w 7126328"/>
              <a:gd name="connsiteY6" fmla="*/ 1 h 6206944"/>
              <a:gd name="connsiteX7" fmla="*/ 6957697 w 7126328"/>
              <a:gd name="connsiteY7" fmla="*/ 1 h 6206944"/>
              <a:gd name="connsiteX8" fmla="*/ 7126328 w 7126328"/>
              <a:gd name="connsiteY8" fmla="*/ 168632 h 6206944"/>
              <a:gd name="connsiteX9" fmla="*/ 7126328 w 7126328"/>
              <a:gd name="connsiteY9" fmla="*/ 4451219 h 6206944"/>
              <a:gd name="connsiteX10" fmla="*/ 7126328 w 7126328"/>
              <a:gd name="connsiteY10" fmla="*/ 4709048 h 6206944"/>
              <a:gd name="connsiteX11" fmla="*/ 7126328 w 7126328"/>
              <a:gd name="connsiteY11" fmla="*/ 5726593 h 6206944"/>
              <a:gd name="connsiteX12" fmla="*/ 6645977 w 7126328"/>
              <a:gd name="connsiteY12" fmla="*/ 6206944 h 6206944"/>
              <a:gd name="connsiteX13" fmla="*/ 5779718 w 7126328"/>
              <a:gd name="connsiteY13" fmla="*/ 6206944 h 6206944"/>
              <a:gd name="connsiteX14" fmla="*/ 5620939 w 7126328"/>
              <a:gd name="connsiteY14" fmla="*/ 6206944 h 6206944"/>
              <a:gd name="connsiteX15" fmla="*/ 5381697 w 7126328"/>
              <a:gd name="connsiteY15" fmla="*/ 6206944 h 6206944"/>
              <a:gd name="connsiteX16" fmla="*/ 4516917 w 7126328"/>
              <a:gd name="connsiteY16" fmla="*/ 6206944 h 6206944"/>
              <a:gd name="connsiteX17" fmla="*/ 2056351 w 7126328"/>
              <a:gd name="connsiteY17" fmla="*/ 6206944 h 6206944"/>
              <a:gd name="connsiteX18" fmla="*/ 1580661 w 7126328"/>
              <a:gd name="connsiteY18" fmla="*/ 6206944 h 6206944"/>
              <a:gd name="connsiteX19" fmla="*/ 168631 w 7126328"/>
              <a:gd name="connsiteY19" fmla="*/ 6206944 h 6206944"/>
              <a:gd name="connsiteX20" fmla="*/ 0 w 7126328"/>
              <a:gd name="connsiteY20" fmla="*/ 6038313 h 6206944"/>
              <a:gd name="connsiteX21" fmla="*/ 0 w 7126328"/>
              <a:gd name="connsiteY21" fmla="*/ 1755726 h 6206944"/>
              <a:gd name="connsiteX22" fmla="*/ 0 w 7126328"/>
              <a:gd name="connsiteY22" fmla="*/ 1497897 h 6206944"/>
              <a:gd name="connsiteX23" fmla="*/ 0 w 7126328"/>
              <a:gd name="connsiteY23" fmla="*/ 480352 h 6206944"/>
              <a:gd name="connsiteX24" fmla="*/ 480351 w 7126328"/>
              <a:gd name="connsiteY24" fmla="*/ 1 h 6206944"/>
              <a:gd name="connsiteX25" fmla="*/ 1580661 w 7126328"/>
              <a:gd name="connsiteY25" fmla="*/ 1 h 6206944"/>
              <a:gd name="connsiteX26" fmla="*/ 1672971 w 7126328"/>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26328" h="6206944">
                <a:moveTo>
                  <a:pt x="1672971" y="0"/>
                </a:moveTo>
                <a:lnTo>
                  <a:pt x="2776993" y="0"/>
                </a:lnTo>
                <a:lnTo>
                  <a:pt x="2776993" y="1"/>
                </a:lnTo>
                <a:lnTo>
                  <a:pt x="4516917" y="1"/>
                </a:lnTo>
                <a:lnTo>
                  <a:pt x="4516917" y="1"/>
                </a:lnTo>
                <a:lnTo>
                  <a:pt x="5069977" y="1"/>
                </a:lnTo>
                <a:lnTo>
                  <a:pt x="5620939" y="1"/>
                </a:lnTo>
                <a:lnTo>
                  <a:pt x="6957697" y="1"/>
                </a:lnTo>
                <a:cubicBezTo>
                  <a:pt x="7050829" y="1"/>
                  <a:pt x="7126328" y="75500"/>
                  <a:pt x="7126328" y="168632"/>
                </a:cubicBezTo>
                <a:lnTo>
                  <a:pt x="7126328" y="4451219"/>
                </a:lnTo>
                <a:lnTo>
                  <a:pt x="7126328" y="4709048"/>
                </a:lnTo>
                <a:lnTo>
                  <a:pt x="7126328" y="5726593"/>
                </a:lnTo>
                <a:cubicBezTo>
                  <a:pt x="7126328" y="5991884"/>
                  <a:pt x="6911268" y="6206944"/>
                  <a:pt x="6645977" y="6206944"/>
                </a:cubicBezTo>
                <a:lnTo>
                  <a:pt x="5779718" y="6206944"/>
                </a:lnTo>
                <a:lnTo>
                  <a:pt x="5620939" y="6206944"/>
                </a:lnTo>
                <a:lnTo>
                  <a:pt x="5381697" y="6206944"/>
                </a:lnTo>
                <a:lnTo>
                  <a:pt x="4516917" y="6206944"/>
                </a:lnTo>
                <a:lnTo>
                  <a:pt x="2056351" y="6206944"/>
                </a:lnTo>
                <a:lnTo>
                  <a:pt x="158066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580661" y="1"/>
                </a:lnTo>
                <a:lnTo>
                  <a:pt x="1672971" y="1"/>
                </a:lnTo>
                <a:close/>
              </a:path>
            </a:pathLst>
          </a:custGeom>
          <a:solidFill>
            <a:srgbClr val="B7CE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5" name="Subtitle 2">
            <a:extLst>
              <a:ext uri="{FF2B5EF4-FFF2-40B4-BE49-F238E27FC236}">
                <a16:creationId xmlns:a16="http://schemas.microsoft.com/office/drawing/2014/main" id="{8A6DAB62-FCA0-41A0-B759-FCAD77CD7C19}"/>
              </a:ext>
            </a:extLst>
          </p:cNvPr>
          <p:cNvSpPr>
            <a:spLocks noGrp="1"/>
          </p:cNvSpPr>
          <p:nvPr>
            <p:ph type="subTitle" idx="1" hasCustomPrompt="1"/>
          </p:nvPr>
        </p:nvSpPr>
        <p:spPr>
          <a:xfrm>
            <a:off x="611393" y="697798"/>
            <a:ext cx="3479549" cy="365125"/>
          </a:xfrm>
        </p:spPr>
        <p:txBody>
          <a:bodyPr lIns="0" tIns="0" rIns="0" bIns="0">
            <a:normAutofit/>
          </a:bodyPr>
          <a:lstStyle>
            <a:lvl1pPr marL="0" indent="0" algn="l">
              <a:buNone/>
              <a:defRPr sz="16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chapter title</a:t>
            </a:r>
            <a:endParaRPr lang="en-BE" dirty="0"/>
          </a:p>
        </p:txBody>
      </p:sp>
      <p:sp>
        <p:nvSpPr>
          <p:cNvPr id="17" name="Text Placeholder 12">
            <a:extLst>
              <a:ext uri="{FF2B5EF4-FFF2-40B4-BE49-F238E27FC236}">
                <a16:creationId xmlns:a16="http://schemas.microsoft.com/office/drawing/2014/main" id="{21B4DAC9-E6C5-9074-31D2-866C4194B811}"/>
              </a:ext>
            </a:extLst>
          </p:cNvPr>
          <p:cNvSpPr>
            <a:spLocks noGrp="1"/>
          </p:cNvSpPr>
          <p:nvPr>
            <p:ph type="body" sz="quarter" idx="13"/>
          </p:nvPr>
        </p:nvSpPr>
        <p:spPr>
          <a:xfrm>
            <a:off x="626724" y="2353318"/>
            <a:ext cx="3448888" cy="3608341"/>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fr-FR"/>
              <a:t>Cliquez pour modifier les styles du texte du masque</a:t>
            </a:r>
          </a:p>
        </p:txBody>
      </p:sp>
      <p:sp>
        <p:nvSpPr>
          <p:cNvPr id="21" name="Text Placeholder 19">
            <a:extLst>
              <a:ext uri="{FF2B5EF4-FFF2-40B4-BE49-F238E27FC236}">
                <a16:creationId xmlns:a16="http://schemas.microsoft.com/office/drawing/2014/main" id="{7EF654AB-E663-3E6C-5EBB-33A5F6ED9929}"/>
              </a:ext>
            </a:extLst>
          </p:cNvPr>
          <p:cNvSpPr>
            <a:spLocks noGrp="1"/>
          </p:cNvSpPr>
          <p:nvPr>
            <p:ph type="body" sz="quarter" idx="14" hasCustomPrompt="1"/>
          </p:nvPr>
        </p:nvSpPr>
        <p:spPr>
          <a:xfrm>
            <a:off x="611393" y="1079223"/>
            <a:ext cx="3479549" cy="1274095"/>
          </a:xfrm>
        </p:spPr>
        <p:txBody>
          <a:bodyPr lIns="0" tIns="0" rIns="0" bIns="0">
            <a:normAutofit/>
          </a:bodyPr>
          <a:lstStyle>
            <a:lvl1pPr marL="0" algn="l" defTabSz="914400" rtl="0" eaLnBrk="1" latinLnBrk="0" hangingPunct="1">
              <a:lnSpc>
                <a:spcPct val="90000"/>
              </a:lnSpc>
              <a:spcBef>
                <a:spcPct val="0"/>
              </a:spcBef>
              <a:buNone/>
              <a:defRPr lang="en-BE" sz="3000" b="1" kern="1200" dirty="0">
                <a:solidFill>
                  <a:srgbClr val="354C59"/>
                </a:solidFill>
                <a:latin typeface="Arial" panose="020B0604020202020204" pitchFamily="34" charset="0"/>
                <a:ea typeface="+mj-ea"/>
                <a:cs typeface="Arial" panose="020B0604020202020204" pitchFamily="34" charset="0"/>
              </a:defRPr>
            </a:lvl1pPr>
          </a:lstStyle>
          <a:p>
            <a:pPr lvl="0"/>
            <a:r>
              <a:rPr lang="en-GB" dirty="0"/>
              <a:t>Segment title</a:t>
            </a:r>
            <a:endParaRPr lang="en-BE" dirty="0"/>
          </a:p>
        </p:txBody>
      </p:sp>
      <p:sp>
        <p:nvSpPr>
          <p:cNvPr id="2" name="Freeform 1">
            <a:extLst>
              <a:ext uri="{FF2B5EF4-FFF2-40B4-BE49-F238E27FC236}">
                <a16:creationId xmlns:a16="http://schemas.microsoft.com/office/drawing/2014/main" id="{611FDEBF-98BD-EAB7-BB09-83D9129E4FDE}"/>
              </a:ext>
            </a:extLst>
          </p:cNvPr>
          <p:cNvSpPr/>
          <p:nvPr userDrawn="1"/>
        </p:nvSpPr>
        <p:spPr>
          <a:xfrm>
            <a:off x="11241103"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9" name="Freeform 8">
            <a:extLst>
              <a:ext uri="{FF2B5EF4-FFF2-40B4-BE49-F238E27FC236}">
                <a16:creationId xmlns:a16="http://schemas.microsoft.com/office/drawing/2014/main" id="{511ECFDE-A44D-4A9B-A850-D9376E0C1191}"/>
              </a:ext>
            </a:extLst>
          </p:cNvPr>
          <p:cNvSpPr/>
          <p:nvPr userDrawn="1"/>
        </p:nvSpPr>
        <p:spPr>
          <a:xfrm>
            <a:off x="4757641" y="321733"/>
            <a:ext cx="6321607" cy="6206945"/>
          </a:xfrm>
          <a:custGeom>
            <a:avLst/>
            <a:gdLst>
              <a:gd name="connsiteX0" fmla="*/ 5841256 w 6321607"/>
              <a:gd name="connsiteY0" fmla="*/ 6206945 h 6206945"/>
              <a:gd name="connsiteX1" fmla="*/ 4816218 w 6321607"/>
              <a:gd name="connsiteY1" fmla="*/ 6206945 h 6206945"/>
              <a:gd name="connsiteX2" fmla="*/ 4576976 w 6321607"/>
              <a:gd name="connsiteY2" fmla="*/ 6206945 h 6206945"/>
              <a:gd name="connsiteX3" fmla="*/ 4521339 w 6321607"/>
              <a:gd name="connsiteY3" fmla="*/ 6206945 h 6206945"/>
              <a:gd name="connsiteX4" fmla="*/ 3712196 w 6321607"/>
              <a:gd name="connsiteY4" fmla="*/ 6206945 h 6206945"/>
              <a:gd name="connsiteX5" fmla="*/ 3496301 w 6321607"/>
              <a:gd name="connsiteY5" fmla="*/ 6206945 h 6206945"/>
              <a:gd name="connsiteX6" fmla="*/ 3257059 w 6321607"/>
              <a:gd name="connsiteY6" fmla="*/ 6206945 h 6206945"/>
              <a:gd name="connsiteX7" fmla="*/ 2392279 w 6321607"/>
              <a:gd name="connsiteY7" fmla="*/ 6206945 h 6206945"/>
              <a:gd name="connsiteX8" fmla="*/ 2392279 w 6321607"/>
              <a:gd name="connsiteY8" fmla="*/ 6206943 h 6206945"/>
              <a:gd name="connsiteX9" fmla="*/ 2056351 w 6321607"/>
              <a:gd name="connsiteY9" fmla="*/ 6206943 h 6206945"/>
              <a:gd name="connsiteX10" fmla="*/ 1505389 w 6321607"/>
              <a:gd name="connsiteY10" fmla="*/ 6206943 h 6206945"/>
              <a:gd name="connsiteX11" fmla="*/ 1488548 w 6321607"/>
              <a:gd name="connsiteY11" fmla="*/ 6206943 h 6206945"/>
              <a:gd name="connsiteX12" fmla="*/ 168631 w 6321607"/>
              <a:gd name="connsiteY12" fmla="*/ 6206943 h 6206945"/>
              <a:gd name="connsiteX13" fmla="*/ 0 w 6321607"/>
              <a:gd name="connsiteY13" fmla="*/ 6038312 h 6206945"/>
              <a:gd name="connsiteX14" fmla="*/ 0 w 6321607"/>
              <a:gd name="connsiteY14" fmla="*/ 1755725 h 6206945"/>
              <a:gd name="connsiteX15" fmla="*/ 0 w 6321607"/>
              <a:gd name="connsiteY15" fmla="*/ 1497896 h 6206945"/>
              <a:gd name="connsiteX16" fmla="*/ 0 w 6321607"/>
              <a:gd name="connsiteY16" fmla="*/ 480351 h 6206945"/>
              <a:gd name="connsiteX17" fmla="*/ 480351 w 6321607"/>
              <a:gd name="connsiteY17" fmla="*/ 0 h 6206945"/>
              <a:gd name="connsiteX18" fmla="*/ 1505389 w 6321607"/>
              <a:gd name="connsiteY18" fmla="*/ 0 h 6206945"/>
              <a:gd name="connsiteX19" fmla="*/ 1744631 w 6321607"/>
              <a:gd name="connsiteY19" fmla="*/ 0 h 6206945"/>
              <a:gd name="connsiteX20" fmla="*/ 1800268 w 6321607"/>
              <a:gd name="connsiteY20" fmla="*/ 0 h 6206945"/>
              <a:gd name="connsiteX21" fmla="*/ 2609411 w 6321607"/>
              <a:gd name="connsiteY21" fmla="*/ 0 h 6206945"/>
              <a:gd name="connsiteX22" fmla="*/ 2825306 w 6321607"/>
              <a:gd name="connsiteY22" fmla="*/ 0 h 6206945"/>
              <a:gd name="connsiteX23" fmla="*/ 3064548 w 6321607"/>
              <a:gd name="connsiteY23" fmla="*/ 0 h 6206945"/>
              <a:gd name="connsiteX24" fmla="*/ 3929328 w 6321607"/>
              <a:gd name="connsiteY24" fmla="*/ 0 h 6206945"/>
              <a:gd name="connsiteX25" fmla="*/ 3929328 w 6321607"/>
              <a:gd name="connsiteY25" fmla="*/ 2 h 6206945"/>
              <a:gd name="connsiteX26" fmla="*/ 4265256 w 6321607"/>
              <a:gd name="connsiteY26" fmla="*/ 2 h 6206945"/>
              <a:gd name="connsiteX27" fmla="*/ 4816218 w 6321607"/>
              <a:gd name="connsiteY27" fmla="*/ 2 h 6206945"/>
              <a:gd name="connsiteX28" fmla="*/ 4833059 w 6321607"/>
              <a:gd name="connsiteY28" fmla="*/ 2 h 6206945"/>
              <a:gd name="connsiteX29" fmla="*/ 6152976 w 6321607"/>
              <a:gd name="connsiteY29" fmla="*/ 2 h 6206945"/>
              <a:gd name="connsiteX30" fmla="*/ 6321607 w 6321607"/>
              <a:gd name="connsiteY30" fmla="*/ 168633 h 6206945"/>
              <a:gd name="connsiteX31" fmla="*/ 6321607 w 6321607"/>
              <a:gd name="connsiteY31" fmla="*/ 4451220 h 6206945"/>
              <a:gd name="connsiteX32" fmla="*/ 6321607 w 6321607"/>
              <a:gd name="connsiteY32" fmla="*/ 4709049 h 6206945"/>
              <a:gd name="connsiteX33" fmla="*/ 6321607 w 6321607"/>
              <a:gd name="connsiteY33" fmla="*/ 5726594 h 6206945"/>
              <a:gd name="connsiteX34" fmla="*/ 5841256 w 6321607"/>
              <a:gd name="connsiteY34" fmla="*/ 6206945 h 620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21607" h="6206945">
                <a:moveTo>
                  <a:pt x="5841256" y="6206945"/>
                </a:moveTo>
                <a:lnTo>
                  <a:pt x="4816218" y="6206945"/>
                </a:lnTo>
                <a:lnTo>
                  <a:pt x="4576976" y="6206945"/>
                </a:lnTo>
                <a:lnTo>
                  <a:pt x="4521339" y="6206945"/>
                </a:lnTo>
                <a:lnTo>
                  <a:pt x="3712196" y="6206945"/>
                </a:lnTo>
                <a:lnTo>
                  <a:pt x="3496301" y="6206945"/>
                </a:lnTo>
                <a:lnTo>
                  <a:pt x="3257059" y="6206945"/>
                </a:lnTo>
                <a:lnTo>
                  <a:pt x="2392279" y="6206945"/>
                </a:lnTo>
                <a:lnTo>
                  <a:pt x="2392279" y="6206943"/>
                </a:lnTo>
                <a:lnTo>
                  <a:pt x="2056351" y="6206943"/>
                </a:lnTo>
                <a:lnTo>
                  <a:pt x="1505389" y="6206943"/>
                </a:lnTo>
                <a:lnTo>
                  <a:pt x="1488548" y="6206943"/>
                </a:lnTo>
                <a:lnTo>
                  <a:pt x="168631" y="6206943"/>
                </a:lnTo>
                <a:cubicBezTo>
                  <a:pt x="75499" y="6206943"/>
                  <a:pt x="0" y="6131444"/>
                  <a:pt x="0" y="6038312"/>
                </a:cubicBezTo>
                <a:lnTo>
                  <a:pt x="0" y="1755725"/>
                </a:lnTo>
                <a:lnTo>
                  <a:pt x="0" y="1497896"/>
                </a:lnTo>
                <a:lnTo>
                  <a:pt x="0" y="480351"/>
                </a:lnTo>
                <a:cubicBezTo>
                  <a:pt x="0" y="215060"/>
                  <a:pt x="215060" y="0"/>
                  <a:pt x="480351" y="0"/>
                </a:cubicBezTo>
                <a:lnTo>
                  <a:pt x="1505389" y="0"/>
                </a:lnTo>
                <a:lnTo>
                  <a:pt x="1744631" y="0"/>
                </a:lnTo>
                <a:lnTo>
                  <a:pt x="1800268" y="0"/>
                </a:lnTo>
                <a:lnTo>
                  <a:pt x="2609411" y="0"/>
                </a:lnTo>
                <a:lnTo>
                  <a:pt x="2825306" y="0"/>
                </a:lnTo>
                <a:lnTo>
                  <a:pt x="3064548" y="0"/>
                </a:lnTo>
                <a:lnTo>
                  <a:pt x="3929328" y="0"/>
                </a:lnTo>
                <a:lnTo>
                  <a:pt x="3929328" y="2"/>
                </a:lnTo>
                <a:lnTo>
                  <a:pt x="4265256" y="2"/>
                </a:lnTo>
                <a:lnTo>
                  <a:pt x="4816218" y="2"/>
                </a:lnTo>
                <a:lnTo>
                  <a:pt x="4833059" y="2"/>
                </a:lnTo>
                <a:lnTo>
                  <a:pt x="6152976" y="2"/>
                </a:lnTo>
                <a:cubicBezTo>
                  <a:pt x="6246108" y="2"/>
                  <a:pt x="6321607" y="75501"/>
                  <a:pt x="6321607" y="168633"/>
                </a:cubicBezTo>
                <a:lnTo>
                  <a:pt x="6321607" y="4451220"/>
                </a:lnTo>
                <a:lnTo>
                  <a:pt x="6321607" y="4709049"/>
                </a:lnTo>
                <a:lnTo>
                  <a:pt x="6321607" y="5726594"/>
                </a:lnTo>
                <a:cubicBezTo>
                  <a:pt x="6321607" y="5991885"/>
                  <a:pt x="6106547" y="6206945"/>
                  <a:pt x="5841256" y="6206945"/>
                </a:cubicBez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1" name="Slide Number Placeholder 5">
            <a:extLst>
              <a:ext uri="{FF2B5EF4-FFF2-40B4-BE49-F238E27FC236}">
                <a16:creationId xmlns:a16="http://schemas.microsoft.com/office/drawing/2014/main" id="{8CD115CC-52B5-4DCD-CD70-6496E024F79C}"/>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18" name="Picture 17">
            <a:extLst>
              <a:ext uri="{FF2B5EF4-FFF2-40B4-BE49-F238E27FC236}">
                <a16:creationId xmlns:a16="http://schemas.microsoft.com/office/drawing/2014/main" id="{B96EE0D5-B858-E235-278D-ECE21752ACBA}"/>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489344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gment title">
    <p:bg>
      <p:bgPr>
        <a:solidFill>
          <a:srgbClr val="354C59"/>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FEA8629-BA9D-1AC8-0A8E-A9842F55B7F8}"/>
              </a:ext>
            </a:extLst>
          </p:cNvPr>
          <p:cNvSpPr/>
          <p:nvPr userDrawn="1"/>
        </p:nvSpPr>
        <p:spPr>
          <a:xfrm>
            <a:off x="-2533692" y="321733"/>
            <a:ext cx="7126328" cy="6206944"/>
          </a:xfrm>
          <a:custGeom>
            <a:avLst/>
            <a:gdLst>
              <a:gd name="connsiteX0" fmla="*/ 1672971 w 7126328"/>
              <a:gd name="connsiteY0" fmla="*/ 0 h 6206944"/>
              <a:gd name="connsiteX1" fmla="*/ 2776993 w 7126328"/>
              <a:gd name="connsiteY1" fmla="*/ 0 h 6206944"/>
              <a:gd name="connsiteX2" fmla="*/ 2776993 w 7126328"/>
              <a:gd name="connsiteY2" fmla="*/ 1 h 6206944"/>
              <a:gd name="connsiteX3" fmla="*/ 4516917 w 7126328"/>
              <a:gd name="connsiteY3" fmla="*/ 1 h 6206944"/>
              <a:gd name="connsiteX4" fmla="*/ 4516917 w 7126328"/>
              <a:gd name="connsiteY4" fmla="*/ 1 h 6206944"/>
              <a:gd name="connsiteX5" fmla="*/ 5069977 w 7126328"/>
              <a:gd name="connsiteY5" fmla="*/ 1 h 6206944"/>
              <a:gd name="connsiteX6" fmla="*/ 5620939 w 7126328"/>
              <a:gd name="connsiteY6" fmla="*/ 1 h 6206944"/>
              <a:gd name="connsiteX7" fmla="*/ 6957697 w 7126328"/>
              <a:gd name="connsiteY7" fmla="*/ 1 h 6206944"/>
              <a:gd name="connsiteX8" fmla="*/ 7126328 w 7126328"/>
              <a:gd name="connsiteY8" fmla="*/ 168632 h 6206944"/>
              <a:gd name="connsiteX9" fmla="*/ 7126328 w 7126328"/>
              <a:gd name="connsiteY9" fmla="*/ 4451219 h 6206944"/>
              <a:gd name="connsiteX10" fmla="*/ 7126328 w 7126328"/>
              <a:gd name="connsiteY10" fmla="*/ 4709048 h 6206944"/>
              <a:gd name="connsiteX11" fmla="*/ 7126328 w 7126328"/>
              <a:gd name="connsiteY11" fmla="*/ 5726593 h 6206944"/>
              <a:gd name="connsiteX12" fmla="*/ 6645977 w 7126328"/>
              <a:gd name="connsiteY12" fmla="*/ 6206944 h 6206944"/>
              <a:gd name="connsiteX13" fmla="*/ 5779718 w 7126328"/>
              <a:gd name="connsiteY13" fmla="*/ 6206944 h 6206944"/>
              <a:gd name="connsiteX14" fmla="*/ 5620939 w 7126328"/>
              <a:gd name="connsiteY14" fmla="*/ 6206944 h 6206944"/>
              <a:gd name="connsiteX15" fmla="*/ 5381697 w 7126328"/>
              <a:gd name="connsiteY15" fmla="*/ 6206944 h 6206944"/>
              <a:gd name="connsiteX16" fmla="*/ 4516917 w 7126328"/>
              <a:gd name="connsiteY16" fmla="*/ 6206944 h 6206944"/>
              <a:gd name="connsiteX17" fmla="*/ 2056351 w 7126328"/>
              <a:gd name="connsiteY17" fmla="*/ 6206944 h 6206944"/>
              <a:gd name="connsiteX18" fmla="*/ 1580661 w 7126328"/>
              <a:gd name="connsiteY18" fmla="*/ 6206944 h 6206944"/>
              <a:gd name="connsiteX19" fmla="*/ 168631 w 7126328"/>
              <a:gd name="connsiteY19" fmla="*/ 6206944 h 6206944"/>
              <a:gd name="connsiteX20" fmla="*/ 0 w 7126328"/>
              <a:gd name="connsiteY20" fmla="*/ 6038313 h 6206944"/>
              <a:gd name="connsiteX21" fmla="*/ 0 w 7126328"/>
              <a:gd name="connsiteY21" fmla="*/ 1755726 h 6206944"/>
              <a:gd name="connsiteX22" fmla="*/ 0 w 7126328"/>
              <a:gd name="connsiteY22" fmla="*/ 1497897 h 6206944"/>
              <a:gd name="connsiteX23" fmla="*/ 0 w 7126328"/>
              <a:gd name="connsiteY23" fmla="*/ 480352 h 6206944"/>
              <a:gd name="connsiteX24" fmla="*/ 480351 w 7126328"/>
              <a:gd name="connsiteY24" fmla="*/ 1 h 6206944"/>
              <a:gd name="connsiteX25" fmla="*/ 1580661 w 7126328"/>
              <a:gd name="connsiteY25" fmla="*/ 1 h 6206944"/>
              <a:gd name="connsiteX26" fmla="*/ 1672971 w 7126328"/>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26328" h="6206944">
                <a:moveTo>
                  <a:pt x="1672971" y="0"/>
                </a:moveTo>
                <a:lnTo>
                  <a:pt x="2776993" y="0"/>
                </a:lnTo>
                <a:lnTo>
                  <a:pt x="2776993" y="1"/>
                </a:lnTo>
                <a:lnTo>
                  <a:pt x="4516917" y="1"/>
                </a:lnTo>
                <a:lnTo>
                  <a:pt x="4516917" y="1"/>
                </a:lnTo>
                <a:lnTo>
                  <a:pt x="5069977" y="1"/>
                </a:lnTo>
                <a:lnTo>
                  <a:pt x="5620939" y="1"/>
                </a:lnTo>
                <a:lnTo>
                  <a:pt x="6957697" y="1"/>
                </a:lnTo>
                <a:cubicBezTo>
                  <a:pt x="7050829" y="1"/>
                  <a:pt x="7126328" y="75500"/>
                  <a:pt x="7126328" y="168632"/>
                </a:cubicBezTo>
                <a:lnTo>
                  <a:pt x="7126328" y="4451219"/>
                </a:lnTo>
                <a:lnTo>
                  <a:pt x="7126328" y="4709048"/>
                </a:lnTo>
                <a:lnTo>
                  <a:pt x="7126328" y="5726593"/>
                </a:lnTo>
                <a:cubicBezTo>
                  <a:pt x="7126328" y="5991884"/>
                  <a:pt x="6911268" y="6206944"/>
                  <a:pt x="6645977" y="6206944"/>
                </a:cubicBezTo>
                <a:lnTo>
                  <a:pt x="5779718" y="6206944"/>
                </a:lnTo>
                <a:lnTo>
                  <a:pt x="5620939" y="6206944"/>
                </a:lnTo>
                <a:lnTo>
                  <a:pt x="5381697" y="6206944"/>
                </a:lnTo>
                <a:lnTo>
                  <a:pt x="4516917" y="6206944"/>
                </a:lnTo>
                <a:lnTo>
                  <a:pt x="2056351" y="6206944"/>
                </a:lnTo>
                <a:lnTo>
                  <a:pt x="158066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580661" y="1"/>
                </a:lnTo>
                <a:lnTo>
                  <a:pt x="1672971" y="1"/>
                </a:lnTo>
                <a:close/>
              </a:path>
            </a:pathLst>
          </a:custGeom>
          <a:solidFill>
            <a:srgbClr val="B7CE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5" name="Subtitle 2">
            <a:extLst>
              <a:ext uri="{FF2B5EF4-FFF2-40B4-BE49-F238E27FC236}">
                <a16:creationId xmlns:a16="http://schemas.microsoft.com/office/drawing/2014/main" id="{8A6DAB62-FCA0-41A0-B759-FCAD77CD7C19}"/>
              </a:ext>
            </a:extLst>
          </p:cNvPr>
          <p:cNvSpPr>
            <a:spLocks noGrp="1"/>
          </p:cNvSpPr>
          <p:nvPr>
            <p:ph type="subTitle" idx="1" hasCustomPrompt="1"/>
          </p:nvPr>
        </p:nvSpPr>
        <p:spPr>
          <a:xfrm>
            <a:off x="611393" y="697798"/>
            <a:ext cx="3479549" cy="365125"/>
          </a:xfrm>
        </p:spPr>
        <p:txBody>
          <a:bodyPr lIns="0" tIns="0" rIns="0" bIns="0">
            <a:normAutofit/>
          </a:bodyPr>
          <a:lstStyle>
            <a:lvl1pPr marL="0" indent="0" algn="l">
              <a:buNone/>
              <a:defRPr sz="16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chapter title</a:t>
            </a:r>
            <a:endParaRPr lang="en-BE" dirty="0"/>
          </a:p>
        </p:txBody>
      </p:sp>
      <p:sp>
        <p:nvSpPr>
          <p:cNvPr id="17" name="Text Placeholder 12">
            <a:extLst>
              <a:ext uri="{FF2B5EF4-FFF2-40B4-BE49-F238E27FC236}">
                <a16:creationId xmlns:a16="http://schemas.microsoft.com/office/drawing/2014/main" id="{21B4DAC9-E6C5-9074-31D2-866C4194B811}"/>
              </a:ext>
            </a:extLst>
          </p:cNvPr>
          <p:cNvSpPr>
            <a:spLocks noGrp="1"/>
          </p:cNvSpPr>
          <p:nvPr>
            <p:ph type="body" sz="quarter" idx="13"/>
          </p:nvPr>
        </p:nvSpPr>
        <p:spPr>
          <a:xfrm>
            <a:off x="626724" y="2353318"/>
            <a:ext cx="3448888" cy="3608341"/>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fr-FR"/>
              <a:t>Cliquez pour modifier les styles du texte du masque</a:t>
            </a:r>
          </a:p>
        </p:txBody>
      </p:sp>
      <p:sp>
        <p:nvSpPr>
          <p:cNvPr id="21" name="Text Placeholder 19">
            <a:extLst>
              <a:ext uri="{FF2B5EF4-FFF2-40B4-BE49-F238E27FC236}">
                <a16:creationId xmlns:a16="http://schemas.microsoft.com/office/drawing/2014/main" id="{7EF654AB-E663-3E6C-5EBB-33A5F6ED9929}"/>
              </a:ext>
            </a:extLst>
          </p:cNvPr>
          <p:cNvSpPr>
            <a:spLocks noGrp="1"/>
          </p:cNvSpPr>
          <p:nvPr>
            <p:ph type="body" sz="quarter" idx="14" hasCustomPrompt="1"/>
          </p:nvPr>
        </p:nvSpPr>
        <p:spPr>
          <a:xfrm>
            <a:off x="611393" y="1079223"/>
            <a:ext cx="3479549" cy="1274095"/>
          </a:xfrm>
        </p:spPr>
        <p:txBody>
          <a:bodyPr lIns="0" tIns="0" rIns="0" bIns="0">
            <a:normAutofit/>
          </a:bodyPr>
          <a:lstStyle>
            <a:lvl1pPr marL="0" algn="l" defTabSz="914400" rtl="0" eaLnBrk="1" latinLnBrk="0" hangingPunct="1">
              <a:lnSpc>
                <a:spcPct val="90000"/>
              </a:lnSpc>
              <a:spcBef>
                <a:spcPct val="0"/>
              </a:spcBef>
              <a:buNone/>
              <a:defRPr lang="en-BE" sz="3000" b="1" kern="1200" dirty="0">
                <a:solidFill>
                  <a:srgbClr val="354C59"/>
                </a:solidFill>
                <a:latin typeface="Arial" panose="020B0604020202020204" pitchFamily="34" charset="0"/>
                <a:ea typeface="+mj-ea"/>
                <a:cs typeface="Arial" panose="020B0604020202020204" pitchFamily="34" charset="0"/>
              </a:defRPr>
            </a:lvl1pPr>
          </a:lstStyle>
          <a:p>
            <a:pPr lvl="0"/>
            <a:r>
              <a:rPr lang="en-GB" dirty="0"/>
              <a:t>Segment title</a:t>
            </a:r>
            <a:endParaRPr lang="en-BE" dirty="0"/>
          </a:p>
        </p:txBody>
      </p:sp>
      <p:sp>
        <p:nvSpPr>
          <p:cNvPr id="3" name="Freeform 2">
            <a:extLst>
              <a:ext uri="{FF2B5EF4-FFF2-40B4-BE49-F238E27FC236}">
                <a16:creationId xmlns:a16="http://schemas.microsoft.com/office/drawing/2014/main" id="{0A1CFC9C-DD9B-CA1B-E9BC-A857800684E6}"/>
              </a:ext>
            </a:extLst>
          </p:cNvPr>
          <p:cNvSpPr/>
          <p:nvPr userDrawn="1"/>
        </p:nvSpPr>
        <p:spPr>
          <a:xfrm>
            <a:off x="11241103"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7" name="Freeform 6">
            <a:extLst>
              <a:ext uri="{FF2B5EF4-FFF2-40B4-BE49-F238E27FC236}">
                <a16:creationId xmlns:a16="http://schemas.microsoft.com/office/drawing/2014/main" id="{AEABBDE6-E76E-CA5E-2A73-DF171E5B9A14}"/>
              </a:ext>
            </a:extLst>
          </p:cNvPr>
          <p:cNvSpPr/>
          <p:nvPr userDrawn="1"/>
        </p:nvSpPr>
        <p:spPr>
          <a:xfrm rot="10800000">
            <a:off x="4757641" y="321733"/>
            <a:ext cx="6321607" cy="6206945"/>
          </a:xfrm>
          <a:custGeom>
            <a:avLst/>
            <a:gdLst>
              <a:gd name="connsiteX0" fmla="*/ 5841256 w 6321607"/>
              <a:gd name="connsiteY0" fmla="*/ 6206945 h 6206945"/>
              <a:gd name="connsiteX1" fmla="*/ 4816218 w 6321607"/>
              <a:gd name="connsiteY1" fmla="*/ 6206945 h 6206945"/>
              <a:gd name="connsiteX2" fmla="*/ 4576976 w 6321607"/>
              <a:gd name="connsiteY2" fmla="*/ 6206945 h 6206945"/>
              <a:gd name="connsiteX3" fmla="*/ 4521339 w 6321607"/>
              <a:gd name="connsiteY3" fmla="*/ 6206945 h 6206945"/>
              <a:gd name="connsiteX4" fmla="*/ 3712196 w 6321607"/>
              <a:gd name="connsiteY4" fmla="*/ 6206945 h 6206945"/>
              <a:gd name="connsiteX5" fmla="*/ 3496301 w 6321607"/>
              <a:gd name="connsiteY5" fmla="*/ 6206945 h 6206945"/>
              <a:gd name="connsiteX6" fmla="*/ 3257059 w 6321607"/>
              <a:gd name="connsiteY6" fmla="*/ 6206945 h 6206945"/>
              <a:gd name="connsiteX7" fmla="*/ 2392279 w 6321607"/>
              <a:gd name="connsiteY7" fmla="*/ 6206945 h 6206945"/>
              <a:gd name="connsiteX8" fmla="*/ 2392279 w 6321607"/>
              <a:gd name="connsiteY8" fmla="*/ 6206943 h 6206945"/>
              <a:gd name="connsiteX9" fmla="*/ 2056351 w 6321607"/>
              <a:gd name="connsiteY9" fmla="*/ 6206943 h 6206945"/>
              <a:gd name="connsiteX10" fmla="*/ 1505389 w 6321607"/>
              <a:gd name="connsiteY10" fmla="*/ 6206943 h 6206945"/>
              <a:gd name="connsiteX11" fmla="*/ 1488548 w 6321607"/>
              <a:gd name="connsiteY11" fmla="*/ 6206943 h 6206945"/>
              <a:gd name="connsiteX12" fmla="*/ 168631 w 6321607"/>
              <a:gd name="connsiteY12" fmla="*/ 6206943 h 6206945"/>
              <a:gd name="connsiteX13" fmla="*/ 0 w 6321607"/>
              <a:gd name="connsiteY13" fmla="*/ 6038312 h 6206945"/>
              <a:gd name="connsiteX14" fmla="*/ 0 w 6321607"/>
              <a:gd name="connsiteY14" fmla="*/ 1755725 h 6206945"/>
              <a:gd name="connsiteX15" fmla="*/ 0 w 6321607"/>
              <a:gd name="connsiteY15" fmla="*/ 1497896 h 6206945"/>
              <a:gd name="connsiteX16" fmla="*/ 0 w 6321607"/>
              <a:gd name="connsiteY16" fmla="*/ 480351 h 6206945"/>
              <a:gd name="connsiteX17" fmla="*/ 480351 w 6321607"/>
              <a:gd name="connsiteY17" fmla="*/ 0 h 6206945"/>
              <a:gd name="connsiteX18" fmla="*/ 1505389 w 6321607"/>
              <a:gd name="connsiteY18" fmla="*/ 0 h 6206945"/>
              <a:gd name="connsiteX19" fmla="*/ 1744631 w 6321607"/>
              <a:gd name="connsiteY19" fmla="*/ 0 h 6206945"/>
              <a:gd name="connsiteX20" fmla="*/ 1800268 w 6321607"/>
              <a:gd name="connsiteY20" fmla="*/ 0 h 6206945"/>
              <a:gd name="connsiteX21" fmla="*/ 2609411 w 6321607"/>
              <a:gd name="connsiteY21" fmla="*/ 0 h 6206945"/>
              <a:gd name="connsiteX22" fmla="*/ 2825306 w 6321607"/>
              <a:gd name="connsiteY22" fmla="*/ 0 h 6206945"/>
              <a:gd name="connsiteX23" fmla="*/ 3064548 w 6321607"/>
              <a:gd name="connsiteY23" fmla="*/ 0 h 6206945"/>
              <a:gd name="connsiteX24" fmla="*/ 3929328 w 6321607"/>
              <a:gd name="connsiteY24" fmla="*/ 0 h 6206945"/>
              <a:gd name="connsiteX25" fmla="*/ 3929328 w 6321607"/>
              <a:gd name="connsiteY25" fmla="*/ 2 h 6206945"/>
              <a:gd name="connsiteX26" fmla="*/ 4265256 w 6321607"/>
              <a:gd name="connsiteY26" fmla="*/ 2 h 6206945"/>
              <a:gd name="connsiteX27" fmla="*/ 4816218 w 6321607"/>
              <a:gd name="connsiteY27" fmla="*/ 2 h 6206945"/>
              <a:gd name="connsiteX28" fmla="*/ 4833059 w 6321607"/>
              <a:gd name="connsiteY28" fmla="*/ 2 h 6206945"/>
              <a:gd name="connsiteX29" fmla="*/ 6152976 w 6321607"/>
              <a:gd name="connsiteY29" fmla="*/ 2 h 6206945"/>
              <a:gd name="connsiteX30" fmla="*/ 6321607 w 6321607"/>
              <a:gd name="connsiteY30" fmla="*/ 168633 h 6206945"/>
              <a:gd name="connsiteX31" fmla="*/ 6321607 w 6321607"/>
              <a:gd name="connsiteY31" fmla="*/ 4451220 h 6206945"/>
              <a:gd name="connsiteX32" fmla="*/ 6321607 w 6321607"/>
              <a:gd name="connsiteY32" fmla="*/ 4709049 h 6206945"/>
              <a:gd name="connsiteX33" fmla="*/ 6321607 w 6321607"/>
              <a:gd name="connsiteY33" fmla="*/ 5726594 h 6206945"/>
              <a:gd name="connsiteX34" fmla="*/ 5841256 w 6321607"/>
              <a:gd name="connsiteY34" fmla="*/ 6206945 h 620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21607" h="6206945">
                <a:moveTo>
                  <a:pt x="5841256" y="6206945"/>
                </a:moveTo>
                <a:lnTo>
                  <a:pt x="4816218" y="6206945"/>
                </a:lnTo>
                <a:lnTo>
                  <a:pt x="4576976" y="6206945"/>
                </a:lnTo>
                <a:lnTo>
                  <a:pt x="4521339" y="6206945"/>
                </a:lnTo>
                <a:lnTo>
                  <a:pt x="3712196" y="6206945"/>
                </a:lnTo>
                <a:lnTo>
                  <a:pt x="3496301" y="6206945"/>
                </a:lnTo>
                <a:lnTo>
                  <a:pt x="3257059" y="6206945"/>
                </a:lnTo>
                <a:lnTo>
                  <a:pt x="2392279" y="6206945"/>
                </a:lnTo>
                <a:lnTo>
                  <a:pt x="2392279" y="6206943"/>
                </a:lnTo>
                <a:lnTo>
                  <a:pt x="2056351" y="6206943"/>
                </a:lnTo>
                <a:lnTo>
                  <a:pt x="1505389" y="6206943"/>
                </a:lnTo>
                <a:lnTo>
                  <a:pt x="1488548" y="6206943"/>
                </a:lnTo>
                <a:lnTo>
                  <a:pt x="168631" y="6206943"/>
                </a:lnTo>
                <a:cubicBezTo>
                  <a:pt x="75499" y="6206943"/>
                  <a:pt x="0" y="6131444"/>
                  <a:pt x="0" y="6038312"/>
                </a:cubicBezTo>
                <a:lnTo>
                  <a:pt x="0" y="1755725"/>
                </a:lnTo>
                <a:lnTo>
                  <a:pt x="0" y="1497896"/>
                </a:lnTo>
                <a:lnTo>
                  <a:pt x="0" y="480351"/>
                </a:lnTo>
                <a:cubicBezTo>
                  <a:pt x="0" y="215060"/>
                  <a:pt x="215060" y="0"/>
                  <a:pt x="480351" y="0"/>
                </a:cubicBezTo>
                <a:lnTo>
                  <a:pt x="1505389" y="0"/>
                </a:lnTo>
                <a:lnTo>
                  <a:pt x="1744631" y="0"/>
                </a:lnTo>
                <a:lnTo>
                  <a:pt x="1800268" y="0"/>
                </a:lnTo>
                <a:lnTo>
                  <a:pt x="2609411" y="0"/>
                </a:lnTo>
                <a:lnTo>
                  <a:pt x="2825306" y="0"/>
                </a:lnTo>
                <a:lnTo>
                  <a:pt x="3064548" y="0"/>
                </a:lnTo>
                <a:lnTo>
                  <a:pt x="3929328" y="0"/>
                </a:lnTo>
                <a:lnTo>
                  <a:pt x="3929328" y="2"/>
                </a:lnTo>
                <a:lnTo>
                  <a:pt x="4265256" y="2"/>
                </a:lnTo>
                <a:lnTo>
                  <a:pt x="4816218" y="2"/>
                </a:lnTo>
                <a:lnTo>
                  <a:pt x="4833059" y="2"/>
                </a:lnTo>
                <a:lnTo>
                  <a:pt x="6152976" y="2"/>
                </a:lnTo>
                <a:cubicBezTo>
                  <a:pt x="6246108" y="2"/>
                  <a:pt x="6321607" y="75501"/>
                  <a:pt x="6321607" y="168633"/>
                </a:cubicBezTo>
                <a:lnTo>
                  <a:pt x="6321607" y="4451220"/>
                </a:lnTo>
                <a:lnTo>
                  <a:pt x="6321607" y="4709049"/>
                </a:lnTo>
                <a:lnTo>
                  <a:pt x="6321607" y="5726594"/>
                </a:lnTo>
                <a:cubicBezTo>
                  <a:pt x="6321607" y="5991885"/>
                  <a:pt x="6106547" y="6206945"/>
                  <a:pt x="5841256" y="6206945"/>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2" name="Freeform 11">
            <a:extLst>
              <a:ext uri="{FF2B5EF4-FFF2-40B4-BE49-F238E27FC236}">
                <a16:creationId xmlns:a16="http://schemas.microsoft.com/office/drawing/2014/main" id="{A2AB5DBA-8C24-DD18-D874-EB156B040191}"/>
              </a:ext>
            </a:extLst>
          </p:cNvPr>
          <p:cNvSpPr/>
          <p:nvPr userDrawn="1"/>
        </p:nvSpPr>
        <p:spPr>
          <a:xfrm>
            <a:off x="4751998" y="321732"/>
            <a:ext cx="6329743" cy="6206944"/>
          </a:xfrm>
          <a:custGeom>
            <a:avLst/>
            <a:gdLst>
              <a:gd name="connsiteX0" fmla="*/ 1672971 w 6329743"/>
              <a:gd name="connsiteY0" fmla="*/ 0 h 6206944"/>
              <a:gd name="connsiteX1" fmla="*/ 2776993 w 6329743"/>
              <a:gd name="connsiteY1" fmla="*/ 0 h 6206944"/>
              <a:gd name="connsiteX2" fmla="*/ 2776993 w 6329743"/>
              <a:gd name="connsiteY2" fmla="*/ 1 h 6206944"/>
              <a:gd name="connsiteX3" fmla="*/ 3720332 w 6329743"/>
              <a:gd name="connsiteY3" fmla="*/ 1 h 6206944"/>
              <a:gd name="connsiteX4" fmla="*/ 3720332 w 6329743"/>
              <a:gd name="connsiteY4" fmla="*/ 1 h 6206944"/>
              <a:gd name="connsiteX5" fmla="*/ 4273392 w 6329743"/>
              <a:gd name="connsiteY5" fmla="*/ 1 h 6206944"/>
              <a:gd name="connsiteX6" fmla="*/ 4824354 w 6329743"/>
              <a:gd name="connsiteY6" fmla="*/ 1 h 6206944"/>
              <a:gd name="connsiteX7" fmla="*/ 6161112 w 6329743"/>
              <a:gd name="connsiteY7" fmla="*/ 1 h 6206944"/>
              <a:gd name="connsiteX8" fmla="*/ 6329743 w 6329743"/>
              <a:gd name="connsiteY8" fmla="*/ 168632 h 6206944"/>
              <a:gd name="connsiteX9" fmla="*/ 6329743 w 6329743"/>
              <a:gd name="connsiteY9" fmla="*/ 4451219 h 6206944"/>
              <a:gd name="connsiteX10" fmla="*/ 6329743 w 6329743"/>
              <a:gd name="connsiteY10" fmla="*/ 4709048 h 6206944"/>
              <a:gd name="connsiteX11" fmla="*/ 6329743 w 6329743"/>
              <a:gd name="connsiteY11" fmla="*/ 5726593 h 6206944"/>
              <a:gd name="connsiteX12" fmla="*/ 5849392 w 6329743"/>
              <a:gd name="connsiteY12" fmla="*/ 6206944 h 6206944"/>
              <a:gd name="connsiteX13" fmla="*/ 5265974 w 6329743"/>
              <a:gd name="connsiteY13" fmla="*/ 6206944 h 6206944"/>
              <a:gd name="connsiteX14" fmla="*/ 4824354 w 6329743"/>
              <a:gd name="connsiteY14" fmla="*/ 6206944 h 6206944"/>
              <a:gd name="connsiteX15" fmla="*/ 4585112 w 6329743"/>
              <a:gd name="connsiteY15" fmla="*/ 6206944 h 6206944"/>
              <a:gd name="connsiteX16" fmla="*/ 3720332 w 6329743"/>
              <a:gd name="connsiteY16" fmla="*/ 6206944 h 6206944"/>
              <a:gd name="connsiteX17" fmla="*/ 2056351 w 6329743"/>
              <a:gd name="connsiteY17" fmla="*/ 6206944 h 6206944"/>
              <a:gd name="connsiteX18" fmla="*/ 1066917 w 6329743"/>
              <a:gd name="connsiteY18" fmla="*/ 6206944 h 6206944"/>
              <a:gd name="connsiteX19" fmla="*/ 168631 w 6329743"/>
              <a:gd name="connsiteY19" fmla="*/ 6206944 h 6206944"/>
              <a:gd name="connsiteX20" fmla="*/ 0 w 6329743"/>
              <a:gd name="connsiteY20" fmla="*/ 6038313 h 6206944"/>
              <a:gd name="connsiteX21" fmla="*/ 0 w 6329743"/>
              <a:gd name="connsiteY21" fmla="*/ 1755726 h 6206944"/>
              <a:gd name="connsiteX22" fmla="*/ 0 w 6329743"/>
              <a:gd name="connsiteY22" fmla="*/ 1497897 h 6206944"/>
              <a:gd name="connsiteX23" fmla="*/ 0 w 6329743"/>
              <a:gd name="connsiteY23" fmla="*/ 480352 h 6206944"/>
              <a:gd name="connsiteX24" fmla="*/ 480351 w 6329743"/>
              <a:gd name="connsiteY24" fmla="*/ 1 h 6206944"/>
              <a:gd name="connsiteX25" fmla="*/ 1066917 w 6329743"/>
              <a:gd name="connsiteY25" fmla="*/ 1 h 6206944"/>
              <a:gd name="connsiteX26" fmla="*/ 1672971 w 6329743"/>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29743" h="6206944">
                <a:moveTo>
                  <a:pt x="1672971" y="0"/>
                </a:moveTo>
                <a:lnTo>
                  <a:pt x="2776993" y="0"/>
                </a:lnTo>
                <a:lnTo>
                  <a:pt x="2776993" y="1"/>
                </a:lnTo>
                <a:lnTo>
                  <a:pt x="3720332" y="1"/>
                </a:lnTo>
                <a:lnTo>
                  <a:pt x="3720332" y="1"/>
                </a:lnTo>
                <a:lnTo>
                  <a:pt x="4273392" y="1"/>
                </a:lnTo>
                <a:lnTo>
                  <a:pt x="4824354" y="1"/>
                </a:lnTo>
                <a:lnTo>
                  <a:pt x="6161112" y="1"/>
                </a:lnTo>
                <a:cubicBezTo>
                  <a:pt x="6254244" y="1"/>
                  <a:pt x="6329743" y="75500"/>
                  <a:pt x="6329743" y="168632"/>
                </a:cubicBezTo>
                <a:lnTo>
                  <a:pt x="6329743" y="4451219"/>
                </a:lnTo>
                <a:lnTo>
                  <a:pt x="6329743" y="4709048"/>
                </a:lnTo>
                <a:lnTo>
                  <a:pt x="6329743" y="5726593"/>
                </a:lnTo>
                <a:cubicBezTo>
                  <a:pt x="6329743" y="5991884"/>
                  <a:pt x="6114683" y="6206944"/>
                  <a:pt x="5849392" y="6206944"/>
                </a:cubicBezTo>
                <a:lnTo>
                  <a:pt x="5265974" y="6206944"/>
                </a:lnTo>
                <a:lnTo>
                  <a:pt x="4824354" y="6206944"/>
                </a:lnTo>
                <a:lnTo>
                  <a:pt x="4585112" y="6206944"/>
                </a:lnTo>
                <a:lnTo>
                  <a:pt x="3720332" y="6206944"/>
                </a:lnTo>
                <a:lnTo>
                  <a:pt x="2056351" y="6206944"/>
                </a:lnTo>
                <a:lnTo>
                  <a:pt x="1066917"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66917" y="1"/>
                </a:lnTo>
                <a:lnTo>
                  <a:pt x="1672971" y="1"/>
                </a:lnTo>
                <a:close/>
              </a:path>
            </a:pathLst>
          </a:custGeom>
          <a:blipFill>
            <a:blip r:embed="rId2"/>
            <a:srcRect/>
            <a:stretch>
              <a:fillRect t="-18431" b="-18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8" name="Slide Number Placeholder 5">
            <a:extLst>
              <a:ext uri="{FF2B5EF4-FFF2-40B4-BE49-F238E27FC236}">
                <a16:creationId xmlns:a16="http://schemas.microsoft.com/office/drawing/2014/main" id="{5D16F1AF-7275-4F2A-BA7C-D70CD840731F}"/>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19" name="Picture 18">
            <a:extLst>
              <a:ext uri="{FF2B5EF4-FFF2-40B4-BE49-F238E27FC236}">
                <a16:creationId xmlns:a16="http://schemas.microsoft.com/office/drawing/2014/main" id="{E51C286B-DDBF-9643-F921-8BC5A825C537}"/>
              </a:ext>
            </a:extLst>
          </p:cNvPr>
          <p:cNvPicPr>
            <a:picLocks noChangeAspect="1"/>
          </p:cNvPicPr>
          <p:nvPr userDrawn="1"/>
        </p:nvPicPr>
        <p:blipFill>
          <a:blip r:embed="rId3"/>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660978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gment title">
    <p:bg>
      <p:bgPr>
        <a:solidFill>
          <a:srgbClr val="354C59"/>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FEA8629-BA9D-1AC8-0A8E-A9842F55B7F8}"/>
              </a:ext>
            </a:extLst>
          </p:cNvPr>
          <p:cNvSpPr/>
          <p:nvPr userDrawn="1"/>
        </p:nvSpPr>
        <p:spPr>
          <a:xfrm>
            <a:off x="-2533692" y="321733"/>
            <a:ext cx="7126328" cy="6206944"/>
          </a:xfrm>
          <a:custGeom>
            <a:avLst/>
            <a:gdLst>
              <a:gd name="connsiteX0" fmla="*/ 1672971 w 7126328"/>
              <a:gd name="connsiteY0" fmla="*/ 0 h 6206944"/>
              <a:gd name="connsiteX1" fmla="*/ 2776993 w 7126328"/>
              <a:gd name="connsiteY1" fmla="*/ 0 h 6206944"/>
              <a:gd name="connsiteX2" fmla="*/ 2776993 w 7126328"/>
              <a:gd name="connsiteY2" fmla="*/ 1 h 6206944"/>
              <a:gd name="connsiteX3" fmla="*/ 4516917 w 7126328"/>
              <a:gd name="connsiteY3" fmla="*/ 1 h 6206944"/>
              <a:gd name="connsiteX4" fmla="*/ 4516917 w 7126328"/>
              <a:gd name="connsiteY4" fmla="*/ 1 h 6206944"/>
              <a:gd name="connsiteX5" fmla="*/ 5069977 w 7126328"/>
              <a:gd name="connsiteY5" fmla="*/ 1 h 6206944"/>
              <a:gd name="connsiteX6" fmla="*/ 5620939 w 7126328"/>
              <a:gd name="connsiteY6" fmla="*/ 1 h 6206944"/>
              <a:gd name="connsiteX7" fmla="*/ 6957697 w 7126328"/>
              <a:gd name="connsiteY7" fmla="*/ 1 h 6206944"/>
              <a:gd name="connsiteX8" fmla="*/ 7126328 w 7126328"/>
              <a:gd name="connsiteY8" fmla="*/ 168632 h 6206944"/>
              <a:gd name="connsiteX9" fmla="*/ 7126328 w 7126328"/>
              <a:gd name="connsiteY9" fmla="*/ 4451219 h 6206944"/>
              <a:gd name="connsiteX10" fmla="*/ 7126328 w 7126328"/>
              <a:gd name="connsiteY10" fmla="*/ 4709048 h 6206944"/>
              <a:gd name="connsiteX11" fmla="*/ 7126328 w 7126328"/>
              <a:gd name="connsiteY11" fmla="*/ 5726593 h 6206944"/>
              <a:gd name="connsiteX12" fmla="*/ 6645977 w 7126328"/>
              <a:gd name="connsiteY12" fmla="*/ 6206944 h 6206944"/>
              <a:gd name="connsiteX13" fmla="*/ 5779718 w 7126328"/>
              <a:gd name="connsiteY13" fmla="*/ 6206944 h 6206944"/>
              <a:gd name="connsiteX14" fmla="*/ 5620939 w 7126328"/>
              <a:gd name="connsiteY14" fmla="*/ 6206944 h 6206944"/>
              <a:gd name="connsiteX15" fmla="*/ 5381697 w 7126328"/>
              <a:gd name="connsiteY15" fmla="*/ 6206944 h 6206944"/>
              <a:gd name="connsiteX16" fmla="*/ 4516917 w 7126328"/>
              <a:gd name="connsiteY16" fmla="*/ 6206944 h 6206944"/>
              <a:gd name="connsiteX17" fmla="*/ 2056351 w 7126328"/>
              <a:gd name="connsiteY17" fmla="*/ 6206944 h 6206944"/>
              <a:gd name="connsiteX18" fmla="*/ 1580661 w 7126328"/>
              <a:gd name="connsiteY18" fmla="*/ 6206944 h 6206944"/>
              <a:gd name="connsiteX19" fmla="*/ 168631 w 7126328"/>
              <a:gd name="connsiteY19" fmla="*/ 6206944 h 6206944"/>
              <a:gd name="connsiteX20" fmla="*/ 0 w 7126328"/>
              <a:gd name="connsiteY20" fmla="*/ 6038313 h 6206944"/>
              <a:gd name="connsiteX21" fmla="*/ 0 w 7126328"/>
              <a:gd name="connsiteY21" fmla="*/ 1755726 h 6206944"/>
              <a:gd name="connsiteX22" fmla="*/ 0 w 7126328"/>
              <a:gd name="connsiteY22" fmla="*/ 1497897 h 6206944"/>
              <a:gd name="connsiteX23" fmla="*/ 0 w 7126328"/>
              <a:gd name="connsiteY23" fmla="*/ 480352 h 6206944"/>
              <a:gd name="connsiteX24" fmla="*/ 480351 w 7126328"/>
              <a:gd name="connsiteY24" fmla="*/ 1 h 6206944"/>
              <a:gd name="connsiteX25" fmla="*/ 1580661 w 7126328"/>
              <a:gd name="connsiteY25" fmla="*/ 1 h 6206944"/>
              <a:gd name="connsiteX26" fmla="*/ 1672971 w 7126328"/>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26328" h="6206944">
                <a:moveTo>
                  <a:pt x="1672971" y="0"/>
                </a:moveTo>
                <a:lnTo>
                  <a:pt x="2776993" y="0"/>
                </a:lnTo>
                <a:lnTo>
                  <a:pt x="2776993" y="1"/>
                </a:lnTo>
                <a:lnTo>
                  <a:pt x="4516917" y="1"/>
                </a:lnTo>
                <a:lnTo>
                  <a:pt x="4516917" y="1"/>
                </a:lnTo>
                <a:lnTo>
                  <a:pt x="5069977" y="1"/>
                </a:lnTo>
                <a:lnTo>
                  <a:pt x="5620939" y="1"/>
                </a:lnTo>
                <a:lnTo>
                  <a:pt x="6957697" y="1"/>
                </a:lnTo>
                <a:cubicBezTo>
                  <a:pt x="7050829" y="1"/>
                  <a:pt x="7126328" y="75500"/>
                  <a:pt x="7126328" y="168632"/>
                </a:cubicBezTo>
                <a:lnTo>
                  <a:pt x="7126328" y="4451219"/>
                </a:lnTo>
                <a:lnTo>
                  <a:pt x="7126328" y="4709048"/>
                </a:lnTo>
                <a:lnTo>
                  <a:pt x="7126328" y="5726593"/>
                </a:lnTo>
                <a:cubicBezTo>
                  <a:pt x="7126328" y="5991884"/>
                  <a:pt x="6911268" y="6206944"/>
                  <a:pt x="6645977" y="6206944"/>
                </a:cubicBezTo>
                <a:lnTo>
                  <a:pt x="5779718" y="6206944"/>
                </a:lnTo>
                <a:lnTo>
                  <a:pt x="5620939" y="6206944"/>
                </a:lnTo>
                <a:lnTo>
                  <a:pt x="5381697" y="6206944"/>
                </a:lnTo>
                <a:lnTo>
                  <a:pt x="4516917" y="6206944"/>
                </a:lnTo>
                <a:lnTo>
                  <a:pt x="2056351" y="6206944"/>
                </a:lnTo>
                <a:lnTo>
                  <a:pt x="158066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580661" y="1"/>
                </a:lnTo>
                <a:lnTo>
                  <a:pt x="1672971"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5" name="Subtitle 2">
            <a:extLst>
              <a:ext uri="{FF2B5EF4-FFF2-40B4-BE49-F238E27FC236}">
                <a16:creationId xmlns:a16="http://schemas.microsoft.com/office/drawing/2014/main" id="{8A6DAB62-FCA0-41A0-B759-FCAD77CD7C19}"/>
              </a:ext>
            </a:extLst>
          </p:cNvPr>
          <p:cNvSpPr>
            <a:spLocks noGrp="1"/>
          </p:cNvSpPr>
          <p:nvPr>
            <p:ph type="subTitle" idx="1" hasCustomPrompt="1"/>
          </p:nvPr>
        </p:nvSpPr>
        <p:spPr>
          <a:xfrm>
            <a:off x="611393" y="697798"/>
            <a:ext cx="3479549" cy="365125"/>
          </a:xfrm>
        </p:spPr>
        <p:txBody>
          <a:bodyPr lIns="0" tIns="0" rIns="0" bIns="0">
            <a:normAutofit/>
          </a:bodyPr>
          <a:lstStyle>
            <a:lvl1pPr marL="0" indent="0" algn="l">
              <a:buNone/>
              <a:defRPr sz="16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chapter title</a:t>
            </a:r>
            <a:endParaRPr lang="en-BE" dirty="0"/>
          </a:p>
        </p:txBody>
      </p:sp>
      <p:sp>
        <p:nvSpPr>
          <p:cNvPr id="17" name="Text Placeholder 12">
            <a:extLst>
              <a:ext uri="{FF2B5EF4-FFF2-40B4-BE49-F238E27FC236}">
                <a16:creationId xmlns:a16="http://schemas.microsoft.com/office/drawing/2014/main" id="{21B4DAC9-E6C5-9074-31D2-866C4194B811}"/>
              </a:ext>
            </a:extLst>
          </p:cNvPr>
          <p:cNvSpPr>
            <a:spLocks noGrp="1"/>
          </p:cNvSpPr>
          <p:nvPr>
            <p:ph type="body" sz="quarter" idx="13"/>
          </p:nvPr>
        </p:nvSpPr>
        <p:spPr>
          <a:xfrm>
            <a:off x="626724" y="2353318"/>
            <a:ext cx="3448888" cy="3608341"/>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fr-FR"/>
              <a:t>Cliquez pour modifier les styles du texte du masque</a:t>
            </a:r>
          </a:p>
        </p:txBody>
      </p:sp>
      <p:sp>
        <p:nvSpPr>
          <p:cNvPr id="21" name="Text Placeholder 19">
            <a:extLst>
              <a:ext uri="{FF2B5EF4-FFF2-40B4-BE49-F238E27FC236}">
                <a16:creationId xmlns:a16="http://schemas.microsoft.com/office/drawing/2014/main" id="{7EF654AB-E663-3E6C-5EBB-33A5F6ED9929}"/>
              </a:ext>
            </a:extLst>
          </p:cNvPr>
          <p:cNvSpPr>
            <a:spLocks noGrp="1"/>
          </p:cNvSpPr>
          <p:nvPr>
            <p:ph type="body" sz="quarter" idx="14" hasCustomPrompt="1"/>
          </p:nvPr>
        </p:nvSpPr>
        <p:spPr>
          <a:xfrm>
            <a:off x="611393" y="1079223"/>
            <a:ext cx="3479549" cy="1274095"/>
          </a:xfrm>
        </p:spPr>
        <p:txBody>
          <a:bodyPr lIns="0" tIns="0" rIns="0" bIns="0">
            <a:normAutofit/>
          </a:bodyPr>
          <a:lstStyle>
            <a:lvl1pPr marL="0" algn="l" defTabSz="914400" rtl="0" eaLnBrk="1" latinLnBrk="0" hangingPunct="1">
              <a:lnSpc>
                <a:spcPct val="90000"/>
              </a:lnSpc>
              <a:spcBef>
                <a:spcPct val="0"/>
              </a:spcBef>
              <a:buNone/>
              <a:defRPr lang="en-BE" sz="3000" b="1" kern="1200" dirty="0">
                <a:solidFill>
                  <a:srgbClr val="354C59"/>
                </a:solidFill>
                <a:latin typeface="Arial" panose="020B0604020202020204" pitchFamily="34" charset="0"/>
                <a:ea typeface="+mj-ea"/>
                <a:cs typeface="Arial" panose="020B0604020202020204" pitchFamily="34" charset="0"/>
              </a:defRPr>
            </a:lvl1pPr>
          </a:lstStyle>
          <a:p>
            <a:pPr lvl="0"/>
            <a:r>
              <a:rPr lang="en-GB" dirty="0"/>
              <a:t>Segment title</a:t>
            </a:r>
            <a:endParaRPr lang="en-BE" dirty="0"/>
          </a:p>
        </p:txBody>
      </p:sp>
      <p:sp>
        <p:nvSpPr>
          <p:cNvPr id="3" name="Freeform 2">
            <a:extLst>
              <a:ext uri="{FF2B5EF4-FFF2-40B4-BE49-F238E27FC236}">
                <a16:creationId xmlns:a16="http://schemas.microsoft.com/office/drawing/2014/main" id="{0A1CFC9C-DD9B-CA1B-E9BC-A857800684E6}"/>
              </a:ext>
            </a:extLst>
          </p:cNvPr>
          <p:cNvSpPr/>
          <p:nvPr userDrawn="1"/>
        </p:nvSpPr>
        <p:spPr>
          <a:xfrm>
            <a:off x="11241103"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7" name="Freeform 6">
            <a:extLst>
              <a:ext uri="{FF2B5EF4-FFF2-40B4-BE49-F238E27FC236}">
                <a16:creationId xmlns:a16="http://schemas.microsoft.com/office/drawing/2014/main" id="{AEABBDE6-E76E-CA5E-2A73-DF171E5B9A14}"/>
              </a:ext>
            </a:extLst>
          </p:cNvPr>
          <p:cNvSpPr/>
          <p:nvPr userDrawn="1"/>
        </p:nvSpPr>
        <p:spPr>
          <a:xfrm rot="10800000">
            <a:off x="4757641" y="321733"/>
            <a:ext cx="6321607" cy="6206945"/>
          </a:xfrm>
          <a:custGeom>
            <a:avLst/>
            <a:gdLst>
              <a:gd name="connsiteX0" fmla="*/ 5841256 w 6321607"/>
              <a:gd name="connsiteY0" fmla="*/ 6206945 h 6206945"/>
              <a:gd name="connsiteX1" fmla="*/ 4816218 w 6321607"/>
              <a:gd name="connsiteY1" fmla="*/ 6206945 h 6206945"/>
              <a:gd name="connsiteX2" fmla="*/ 4576976 w 6321607"/>
              <a:gd name="connsiteY2" fmla="*/ 6206945 h 6206945"/>
              <a:gd name="connsiteX3" fmla="*/ 4521339 w 6321607"/>
              <a:gd name="connsiteY3" fmla="*/ 6206945 h 6206945"/>
              <a:gd name="connsiteX4" fmla="*/ 3712196 w 6321607"/>
              <a:gd name="connsiteY4" fmla="*/ 6206945 h 6206945"/>
              <a:gd name="connsiteX5" fmla="*/ 3496301 w 6321607"/>
              <a:gd name="connsiteY5" fmla="*/ 6206945 h 6206945"/>
              <a:gd name="connsiteX6" fmla="*/ 3257059 w 6321607"/>
              <a:gd name="connsiteY6" fmla="*/ 6206945 h 6206945"/>
              <a:gd name="connsiteX7" fmla="*/ 2392279 w 6321607"/>
              <a:gd name="connsiteY7" fmla="*/ 6206945 h 6206945"/>
              <a:gd name="connsiteX8" fmla="*/ 2392279 w 6321607"/>
              <a:gd name="connsiteY8" fmla="*/ 6206943 h 6206945"/>
              <a:gd name="connsiteX9" fmla="*/ 2056351 w 6321607"/>
              <a:gd name="connsiteY9" fmla="*/ 6206943 h 6206945"/>
              <a:gd name="connsiteX10" fmla="*/ 1505389 w 6321607"/>
              <a:gd name="connsiteY10" fmla="*/ 6206943 h 6206945"/>
              <a:gd name="connsiteX11" fmla="*/ 1488548 w 6321607"/>
              <a:gd name="connsiteY11" fmla="*/ 6206943 h 6206945"/>
              <a:gd name="connsiteX12" fmla="*/ 168631 w 6321607"/>
              <a:gd name="connsiteY12" fmla="*/ 6206943 h 6206945"/>
              <a:gd name="connsiteX13" fmla="*/ 0 w 6321607"/>
              <a:gd name="connsiteY13" fmla="*/ 6038312 h 6206945"/>
              <a:gd name="connsiteX14" fmla="*/ 0 w 6321607"/>
              <a:gd name="connsiteY14" fmla="*/ 1755725 h 6206945"/>
              <a:gd name="connsiteX15" fmla="*/ 0 w 6321607"/>
              <a:gd name="connsiteY15" fmla="*/ 1497896 h 6206945"/>
              <a:gd name="connsiteX16" fmla="*/ 0 w 6321607"/>
              <a:gd name="connsiteY16" fmla="*/ 480351 h 6206945"/>
              <a:gd name="connsiteX17" fmla="*/ 480351 w 6321607"/>
              <a:gd name="connsiteY17" fmla="*/ 0 h 6206945"/>
              <a:gd name="connsiteX18" fmla="*/ 1505389 w 6321607"/>
              <a:gd name="connsiteY18" fmla="*/ 0 h 6206945"/>
              <a:gd name="connsiteX19" fmla="*/ 1744631 w 6321607"/>
              <a:gd name="connsiteY19" fmla="*/ 0 h 6206945"/>
              <a:gd name="connsiteX20" fmla="*/ 1800268 w 6321607"/>
              <a:gd name="connsiteY20" fmla="*/ 0 h 6206945"/>
              <a:gd name="connsiteX21" fmla="*/ 2609411 w 6321607"/>
              <a:gd name="connsiteY21" fmla="*/ 0 h 6206945"/>
              <a:gd name="connsiteX22" fmla="*/ 2825306 w 6321607"/>
              <a:gd name="connsiteY22" fmla="*/ 0 h 6206945"/>
              <a:gd name="connsiteX23" fmla="*/ 3064548 w 6321607"/>
              <a:gd name="connsiteY23" fmla="*/ 0 h 6206945"/>
              <a:gd name="connsiteX24" fmla="*/ 3929328 w 6321607"/>
              <a:gd name="connsiteY24" fmla="*/ 0 h 6206945"/>
              <a:gd name="connsiteX25" fmla="*/ 3929328 w 6321607"/>
              <a:gd name="connsiteY25" fmla="*/ 2 h 6206945"/>
              <a:gd name="connsiteX26" fmla="*/ 4265256 w 6321607"/>
              <a:gd name="connsiteY26" fmla="*/ 2 h 6206945"/>
              <a:gd name="connsiteX27" fmla="*/ 4816218 w 6321607"/>
              <a:gd name="connsiteY27" fmla="*/ 2 h 6206945"/>
              <a:gd name="connsiteX28" fmla="*/ 4833059 w 6321607"/>
              <a:gd name="connsiteY28" fmla="*/ 2 h 6206945"/>
              <a:gd name="connsiteX29" fmla="*/ 6152976 w 6321607"/>
              <a:gd name="connsiteY29" fmla="*/ 2 h 6206945"/>
              <a:gd name="connsiteX30" fmla="*/ 6321607 w 6321607"/>
              <a:gd name="connsiteY30" fmla="*/ 168633 h 6206945"/>
              <a:gd name="connsiteX31" fmla="*/ 6321607 w 6321607"/>
              <a:gd name="connsiteY31" fmla="*/ 4451220 h 6206945"/>
              <a:gd name="connsiteX32" fmla="*/ 6321607 w 6321607"/>
              <a:gd name="connsiteY32" fmla="*/ 4709049 h 6206945"/>
              <a:gd name="connsiteX33" fmla="*/ 6321607 w 6321607"/>
              <a:gd name="connsiteY33" fmla="*/ 5726594 h 6206945"/>
              <a:gd name="connsiteX34" fmla="*/ 5841256 w 6321607"/>
              <a:gd name="connsiteY34" fmla="*/ 6206945 h 620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21607" h="6206945">
                <a:moveTo>
                  <a:pt x="5841256" y="6206945"/>
                </a:moveTo>
                <a:lnTo>
                  <a:pt x="4816218" y="6206945"/>
                </a:lnTo>
                <a:lnTo>
                  <a:pt x="4576976" y="6206945"/>
                </a:lnTo>
                <a:lnTo>
                  <a:pt x="4521339" y="6206945"/>
                </a:lnTo>
                <a:lnTo>
                  <a:pt x="3712196" y="6206945"/>
                </a:lnTo>
                <a:lnTo>
                  <a:pt x="3496301" y="6206945"/>
                </a:lnTo>
                <a:lnTo>
                  <a:pt x="3257059" y="6206945"/>
                </a:lnTo>
                <a:lnTo>
                  <a:pt x="2392279" y="6206945"/>
                </a:lnTo>
                <a:lnTo>
                  <a:pt x="2392279" y="6206943"/>
                </a:lnTo>
                <a:lnTo>
                  <a:pt x="2056351" y="6206943"/>
                </a:lnTo>
                <a:lnTo>
                  <a:pt x="1505389" y="6206943"/>
                </a:lnTo>
                <a:lnTo>
                  <a:pt x="1488548" y="6206943"/>
                </a:lnTo>
                <a:lnTo>
                  <a:pt x="168631" y="6206943"/>
                </a:lnTo>
                <a:cubicBezTo>
                  <a:pt x="75499" y="6206943"/>
                  <a:pt x="0" y="6131444"/>
                  <a:pt x="0" y="6038312"/>
                </a:cubicBezTo>
                <a:lnTo>
                  <a:pt x="0" y="1755725"/>
                </a:lnTo>
                <a:lnTo>
                  <a:pt x="0" y="1497896"/>
                </a:lnTo>
                <a:lnTo>
                  <a:pt x="0" y="480351"/>
                </a:lnTo>
                <a:cubicBezTo>
                  <a:pt x="0" y="215060"/>
                  <a:pt x="215060" y="0"/>
                  <a:pt x="480351" y="0"/>
                </a:cubicBezTo>
                <a:lnTo>
                  <a:pt x="1505389" y="0"/>
                </a:lnTo>
                <a:lnTo>
                  <a:pt x="1744631" y="0"/>
                </a:lnTo>
                <a:lnTo>
                  <a:pt x="1800268" y="0"/>
                </a:lnTo>
                <a:lnTo>
                  <a:pt x="2609411" y="0"/>
                </a:lnTo>
                <a:lnTo>
                  <a:pt x="2825306" y="0"/>
                </a:lnTo>
                <a:lnTo>
                  <a:pt x="3064548" y="0"/>
                </a:lnTo>
                <a:lnTo>
                  <a:pt x="3929328" y="0"/>
                </a:lnTo>
                <a:lnTo>
                  <a:pt x="3929328" y="2"/>
                </a:lnTo>
                <a:lnTo>
                  <a:pt x="4265256" y="2"/>
                </a:lnTo>
                <a:lnTo>
                  <a:pt x="4816218" y="2"/>
                </a:lnTo>
                <a:lnTo>
                  <a:pt x="4833059" y="2"/>
                </a:lnTo>
                <a:lnTo>
                  <a:pt x="6152976" y="2"/>
                </a:lnTo>
                <a:cubicBezTo>
                  <a:pt x="6246108" y="2"/>
                  <a:pt x="6321607" y="75501"/>
                  <a:pt x="6321607" y="168633"/>
                </a:cubicBezTo>
                <a:lnTo>
                  <a:pt x="6321607" y="4451220"/>
                </a:lnTo>
                <a:lnTo>
                  <a:pt x="6321607" y="4709049"/>
                </a:lnTo>
                <a:lnTo>
                  <a:pt x="6321607" y="5726594"/>
                </a:lnTo>
                <a:cubicBezTo>
                  <a:pt x="6321607" y="5991885"/>
                  <a:pt x="6106547" y="6206945"/>
                  <a:pt x="5841256" y="6206945"/>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2" name="Freeform 11">
            <a:extLst>
              <a:ext uri="{FF2B5EF4-FFF2-40B4-BE49-F238E27FC236}">
                <a16:creationId xmlns:a16="http://schemas.microsoft.com/office/drawing/2014/main" id="{A2AB5DBA-8C24-DD18-D874-EB156B040191}"/>
              </a:ext>
            </a:extLst>
          </p:cNvPr>
          <p:cNvSpPr/>
          <p:nvPr userDrawn="1"/>
        </p:nvSpPr>
        <p:spPr>
          <a:xfrm>
            <a:off x="4751998" y="321732"/>
            <a:ext cx="6329743" cy="6206944"/>
          </a:xfrm>
          <a:custGeom>
            <a:avLst/>
            <a:gdLst>
              <a:gd name="connsiteX0" fmla="*/ 1672971 w 6329743"/>
              <a:gd name="connsiteY0" fmla="*/ 0 h 6206944"/>
              <a:gd name="connsiteX1" fmla="*/ 2776993 w 6329743"/>
              <a:gd name="connsiteY1" fmla="*/ 0 h 6206944"/>
              <a:gd name="connsiteX2" fmla="*/ 2776993 w 6329743"/>
              <a:gd name="connsiteY2" fmla="*/ 1 h 6206944"/>
              <a:gd name="connsiteX3" fmla="*/ 3720332 w 6329743"/>
              <a:gd name="connsiteY3" fmla="*/ 1 h 6206944"/>
              <a:gd name="connsiteX4" fmla="*/ 3720332 w 6329743"/>
              <a:gd name="connsiteY4" fmla="*/ 1 h 6206944"/>
              <a:gd name="connsiteX5" fmla="*/ 4273392 w 6329743"/>
              <a:gd name="connsiteY5" fmla="*/ 1 h 6206944"/>
              <a:gd name="connsiteX6" fmla="*/ 4824354 w 6329743"/>
              <a:gd name="connsiteY6" fmla="*/ 1 h 6206944"/>
              <a:gd name="connsiteX7" fmla="*/ 6161112 w 6329743"/>
              <a:gd name="connsiteY7" fmla="*/ 1 h 6206944"/>
              <a:gd name="connsiteX8" fmla="*/ 6329743 w 6329743"/>
              <a:gd name="connsiteY8" fmla="*/ 168632 h 6206944"/>
              <a:gd name="connsiteX9" fmla="*/ 6329743 w 6329743"/>
              <a:gd name="connsiteY9" fmla="*/ 4451219 h 6206944"/>
              <a:gd name="connsiteX10" fmla="*/ 6329743 w 6329743"/>
              <a:gd name="connsiteY10" fmla="*/ 4709048 h 6206944"/>
              <a:gd name="connsiteX11" fmla="*/ 6329743 w 6329743"/>
              <a:gd name="connsiteY11" fmla="*/ 5726593 h 6206944"/>
              <a:gd name="connsiteX12" fmla="*/ 5849392 w 6329743"/>
              <a:gd name="connsiteY12" fmla="*/ 6206944 h 6206944"/>
              <a:gd name="connsiteX13" fmla="*/ 5265974 w 6329743"/>
              <a:gd name="connsiteY13" fmla="*/ 6206944 h 6206944"/>
              <a:gd name="connsiteX14" fmla="*/ 4824354 w 6329743"/>
              <a:gd name="connsiteY14" fmla="*/ 6206944 h 6206944"/>
              <a:gd name="connsiteX15" fmla="*/ 4585112 w 6329743"/>
              <a:gd name="connsiteY15" fmla="*/ 6206944 h 6206944"/>
              <a:gd name="connsiteX16" fmla="*/ 3720332 w 6329743"/>
              <a:gd name="connsiteY16" fmla="*/ 6206944 h 6206944"/>
              <a:gd name="connsiteX17" fmla="*/ 2056351 w 6329743"/>
              <a:gd name="connsiteY17" fmla="*/ 6206944 h 6206944"/>
              <a:gd name="connsiteX18" fmla="*/ 1066917 w 6329743"/>
              <a:gd name="connsiteY18" fmla="*/ 6206944 h 6206944"/>
              <a:gd name="connsiteX19" fmla="*/ 168631 w 6329743"/>
              <a:gd name="connsiteY19" fmla="*/ 6206944 h 6206944"/>
              <a:gd name="connsiteX20" fmla="*/ 0 w 6329743"/>
              <a:gd name="connsiteY20" fmla="*/ 6038313 h 6206944"/>
              <a:gd name="connsiteX21" fmla="*/ 0 w 6329743"/>
              <a:gd name="connsiteY21" fmla="*/ 1755726 h 6206944"/>
              <a:gd name="connsiteX22" fmla="*/ 0 w 6329743"/>
              <a:gd name="connsiteY22" fmla="*/ 1497897 h 6206944"/>
              <a:gd name="connsiteX23" fmla="*/ 0 w 6329743"/>
              <a:gd name="connsiteY23" fmla="*/ 480352 h 6206944"/>
              <a:gd name="connsiteX24" fmla="*/ 480351 w 6329743"/>
              <a:gd name="connsiteY24" fmla="*/ 1 h 6206944"/>
              <a:gd name="connsiteX25" fmla="*/ 1066917 w 6329743"/>
              <a:gd name="connsiteY25" fmla="*/ 1 h 6206944"/>
              <a:gd name="connsiteX26" fmla="*/ 1672971 w 6329743"/>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29743" h="6206944">
                <a:moveTo>
                  <a:pt x="1672971" y="0"/>
                </a:moveTo>
                <a:lnTo>
                  <a:pt x="2776993" y="0"/>
                </a:lnTo>
                <a:lnTo>
                  <a:pt x="2776993" y="1"/>
                </a:lnTo>
                <a:lnTo>
                  <a:pt x="3720332" y="1"/>
                </a:lnTo>
                <a:lnTo>
                  <a:pt x="3720332" y="1"/>
                </a:lnTo>
                <a:lnTo>
                  <a:pt x="4273392" y="1"/>
                </a:lnTo>
                <a:lnTo>
                  <a:pt x="4824354" y="1"/>
                </a:lnTo>
                <a:lnTo>
                  <a:pt x="6161112" y="1"/>
                </a:lnTo>
                <a:cubicBezTo>
                  <a:pt x="6254244" y="1"/>
                  <a:pt x="6329743" y="75500"/>
                  <a:pt x="6329743" y="168632"/>
                </a:cubicBezTo>
                <a:lnTo>
                  <a:pt x="6329743" y="4451219"/>
                </a:lnTo>
                <a:lnTo>
                  <a:pt x="6329743" y="4709048"/>
                </a:lnTo>
                <a:lnTo>
                  <a:pt x="6329743" y="5726593"/>
                </a:lnTo>
                <a:cubicBezTo>
                  <a:pt x="6329743" y="5991884"/>
                  <a:pt x="6114683" y="6206944"/>
                  <a:pt x="5849392" y="6206944"/>
                </a:cubicBezTo>
                <a:lnTo>
                  <a:pt x="5265974" y="6206944"/>
                </a:lnTo>
                <a:lnTo>
                  <a:pt x="4824354" y="6206944"/>
                </a:lnTo>
                <a:lnTo>
                  <a:pt x="4585112" y="6206944"/>
                </a:lnTo>
                <a:lnTo>
                  <a:pt x="3720332" y="6206944"/>
                </a:lnTo>
                <a:lnTo>
                  <a:pt x="2056351" y="6206944"/>
                </a:lnTo>
                <a:lnTo>
                  <a:pt x="1066917"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66917" y="1"/>
                </a:lnTo>
                <a:lnTo>
                  <a:pt x="1672971" y="1"/>
                </a:lnTo>
                <a:close/>
              </a:path>
            </a:pathLst>
          </a:custGeom>
          <a:blipFill>
            <a:blip r:embed="rId3"/>
            <a:srcRect/>
            <a:stretch>
              <a:fillRect l="-23494" r="-234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5" name="Slide Number Placeholder 5">
            <a:extLst>
              <a:ext uri="{FF2B5EF4-FFF2-40B4-BE49-F238E27FC236}">
                <a16:creationId xmlns:a16="http://schemas.microsoft.com/office/drawing/2014/main" id="{AABCC05D-BF67-E084-0FD8-FDBAE4C5178C}"/>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6" name="Picture 5">
            <a:extLst>
              <a:ext uri="{FF2B5EF4-FFF2-40B4-BE49-F238E27FC236}">
                <a16:creationId xmlns:a16="http://schemas.microsoft.com/office/drawing/2014/main" id="{CE5E23B3-892E-1308-2C00-D5BB0C87C8D4}"/>
              </a:ext>
            </a:extLst>
          </p:cNvPr>
          <p:cNvPicPr>
            <a:picLocks noChangeAspect="1"/>
          </p:cNvPicPr>
          <p:nvPr userDrawn="1"/>
        </p:nvPicPr>
        <p:blipFill>
          <a:blip r:embed="rId4"/>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3986058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354C59"/>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C89F19A0-DC38-365F-5071-58327BC74D92}"/>
              </a:ext>
            </a:extLst>
          </p:cNvPr>
          <p:cNvSpPr/>
          <p:nvPr userDrawn="1"/>
        </p:nvSpPr>
        <p:spPr>
          <a:xfrm>
            <a:off x="1158450" y="321733"/>
            <a:ext cx="8597320" cy="6206944"/>
          </a:xfrm>
          <a:custGeom>
            <a:avLst/>
            <a:gdLst>
              <a:gd name="connsiteX0" fmla="*/ 1672971 w 8597320"/>
              <a:gd name="connsiteY0" fmla="*/ 0 h 6206944"/>
              <a:gd name="connsiteX1" fmla="*/ 2776993 w 8597320"/>
              <a:gd name="connsiteY1" fmla="*/ 0 h 6206944"/>
              <a:gd name="connsiteX2" fmla="*/ 2776993 w 8597320"/>
              <a:gd name="connsiteY2" fmla="*/ 1 h 6206944"/>
              <a:gd name="connsiteX3" fmla="*/ 3051653 w 8597320"/>
              <a:gd name="connsiteY3" fmla="*/ 1 h 6206944"/>
              <a:gd name="connsiteX4" fmla="*/ 3143963 w 8597320"/>
              <a:gd name="connsiteY4" fmla="*/ 1 h 6206944"/>
              <a:gd name="connsiteX5" fmla="*/ 3143963 w 8597320"/>
              <a:gd name="connsiteY5" fmla="*/ 0 h 6206944"/>
              <a:gd name="connsiteX6" fmla="*/ 4247985 w 8597320"/>
              <a:gd name="connsiteY6" fmla="*/ 0 h 6206944"/>
              <a:gd name="connsiteX7" fmla="*/ 4247985 w 8597320"/>
              <a:gd name="connsiteY7" fmla="*/ 1 h 6206944"/>
              <a:gd name="connsiteX8" fmla="*/ 4516917 w 8597320"/>
              <a:gd name="connsiteY8" fmla="*/ 1 h 6206944"/>
              <a:gd name="connsiteX9" fmla="*/ 5069977 w 8597320"/>
              <a:gd name="connsiteY9" fmla="*/ 1 h 6206944"/>
              <a:gd name="connsiteX10" fmla="*/ 5620939 w 8597320"/>
              <a:gd name="connsiteY10" fmla="*/ 1 h 6206944"/>
              <a:gd name="connsiteX11" fmla="*/ 5987909 w 8597320"/>
              <a:gd name="connsiteY11" fmla="*/ 1 h 6206944"/>
              <a:gd name="connsiteX12" fmla="*/ 6540969 w 8597320"/>
              <a:gd name="connsiteY12" fmla="*/ 1 h 6206944"/>
              <a:gd name="connsiteX13" fmla="*/ 6957697 w 8597320"/>
              <a:gd name="connsiteY13" fmla="*/ 1 h 6206944"/>
              <a:gd name="connsiteX14" fmla="*/ 7091931 w 8597320"/>
              <a:gd name="connsiteY14" fmla="*/ 1 h 6206944"/>
              <a:gd name="connsiteX15" fmla="*/ 8428689 w 8597320"/>
              <a:gd name="connsiteY15" fmla="*/ 1 h 6206944"/>
              <a:gd name="connsiteX16" fmla="*/ 8597320 w 8597320"/>
              <a:gd name="connsiteY16" fmla="*/ 168632 h 6206944"/>
              <a:gd name="connsiteX17" fmla="*/ 8597320 w 8597320"/>
              <a:gd name="connsiteY17" fmla="*/ 4451219 h 6206944"/>
              <a:gd name="connsiteX18" fmla="*/ 8597320 w 8597320"/>
              <a:gd name="connsiteY18" fmla="*/ 4709048 h 6206944"/>
              <a:gd name="connsiteX19" fmla="*/ 8597320 w 8597320"/>
              <a:gd name="connsiteY19" fmla="*/ 5726593 h 6206944"/>
              <a:gd name="connsiteX20" fmla="*/ 8116969 w 8597320"/>
              <a:gd name="connsiteY20" fmla="*/ 6206944 h 6206944"/>
              <a:gd name="connsiteX21" fmla="*/ 7250710 w 8597320"/>
              <a:gd name="connsiteY21" fmla="*/ 6206944 h 6206944"/>
              <a:gd name="connsiteX22" fmla="*/ 7091931 w 8597320"/>
              <a:gd name="connsiteY22" fmla="*/ 6206944 h 6206944"/>
              <a:gd name="connsiteX23" fmla="*/ 6852689 w 8597320"/>
              <a:gd name="connsiteY23" fmla="*/ 6206944 h 6206944"/>
              <a:gd name="connsiteX24" fmla="*/ 6645977 w 8597320"/>
              <a:gd name="connsiteY24" fmla="*/ 6206944 h 6206944"/>
              <a:gd name="connsiteX25" fmla="*/ 5987909 w 8597320"/>
              <a:gd name="connsiteY25" fmla="*/ 6206944 h 6206944"/>
              <a:gd name="connsiteX26" fmla="*/ 5779718 w 8597320"/>
              <a:gd name="connsiteY26" fmla="*/ 6206944 h 6206944"/>
              <a:gd name="connsiteX27" fmla="*/ 5620939 w 8597320"/>
              <a:gd name="connsiteY27" fmla="*/ 6206944 h 6206944"/>
              <a:gd name="connsiteX28" fmla="*/ 5381697 w 8597320"/>
              <a:gd name="connsiteY28" fmla="*/ 6206944 h 6206944"/>
              <a:gd name="connsiteX29" fmla="*/ 4516917 w 8597320"/>
              <a:gd name="connsiteY29" fmla="*/ 6206944 h 6206944"/>
              <a:gd name="connsiteX30" fmla="*/ 3527343 w 8597320"/>
              <a:gd name="connsiteY30" fmla="*/ 6206944 h 6206944"/>
              <a:gd name="connsiteX31" fmla="*/ 3051653 w 8597320"/>
              <a:gd name="connsiteY31" fmla="*/ 6206944 h 6206944"/>
              <a:gd name="connsiteX32" fmla="*/ 2056351 w 8597320"/>
              <a:gd name="connsiteY32" fmla="*/ 6206944 h 6206944"/>
              <a:gd name="connsiteX33" fmla="*/ 1639623 w 8597320"/>
              <a:gd name="connsiteY33" fmla="*/ 6206944 h 6206944"/>
              <a:gd name="connsiteX34" fmla="*/ 1580661 w 8597320"/>
              <a:gd name="connsiteY34" fmla="*/ 6206944 h 6206944"/>
              <a:gd name="connsiteX35" fmla="*/ 168631 w 8597320"/>
              <a:gd name="connsiteY35" fmla="*/ 6206944 h 6206944"/>
              <a:gd name="connsiteX36" fmla="*/ 0 w 8597320"/>
              <a:gd name="connsiteY36" fmla="*/ 6038313 h 6206944"/>
              <a:gd name="connsiteX37" fmla="*/ 0 w 8597320"/>
              <a:gd name="connsiteY37" fmla="*/ 1755726 h 6206944"/>
              <a:gd name="connsiteX38" fmla="*/ 0 w 8597320"/>
              <a:gd name="connsiteY38" fmla="*/ 1497897 h 6206944"/>
              <a:gd name="connsiteX39" fmla="*/ 0 w 8597320"/>
              <a:gd name="connsiteY39" fmla="*/ 480352 h 6206944"/>
              <a:gd name="connsiteX40" fmla="*/ 480351 w 8597320"/>
              <a:gd name="connsiteY40" fmla="*/ 1 h 6206944"/>
              <a:gd name="connsiteX41" fmla="*/ 1580661 w 8597320"/>
              <a:gd name="connsiteY41" fmla="*/ 1 h 6206944"/>
              <a:gd name="connsiteX42" fmla="*/ 1672971 w 8597320"/>
              <a:gd name="connsiteY4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597320" h="6206944">
                <a:moveTo>
                  <a:pt x="1672971" y="0"/>
                </a:moveTo>
                <a:lnTo>
                  <a:pt x="2776993" y="0"/>
                </a:lnTo>
                <a:lnTo>
                  <a:pt x="2776993" y="1"/>
                </a:lnTo>
                <a:lnTo>
                  <a:pt x="3051653" y="1"/>
                </a:lnTo>
                <a:lnTo>
                  <a:pt x="3143963" y="1"/>
                </a:lnTo>
                <a:lnTo>
                  <a:pt x="3143963" y="0"/>
                </a:lnTo>
                <a:lnTo>
                  <a:pt x="4247985" y="0"/>
                </a:lnTo>
                <a:lnTo>
                  <a:pt x="4247985" y="1"/>
                </a:lnTo>
                <a:lnTo>
                  <a:pt x="4516917" y="1"/>
                </a:lnTo>
                <a:lnTo>
                  <a:pt x="5069977" y="1"/>
                </a:lnTo>
                <a:lnTo>
                  <a:pt x="5620939" y="1"/>
                </a:lnTo>
                <a:lnTo>
                  <a:pt x="5987909" y="1"/>
                </a:lnTo>
                <a:lnTo>
                  <a:pt x="6540969" y="1"/>
                </a:lnTo>
                <a:lnTo>
                  <a:pt x="6957697" y="1"/>
                </a:lnTo>
                <a:lnTo>
                  <a:pt x="7091931" y="1"/>
                </a:lnTo>
                <a:lnTo>
                  <a:pt x="8428689" y="1"/>
                </a:lnTo>
                <a:cubicBezTo>
                  <a:pt x="8521821" y="1"/>
                  <a:pt x="8597320" y="75500"/>
                  <a:pt x="8597320" y="168632"/>
                </a:cubicBezTo>
                <a:lnTo>
                  <a:pt x="8597320" y="4451219"/>
                </a:lnTo>
                <a:lnTo>
                  <a:pt x="8597320" y="4709048"/>
                </a:lnTo>
                <a:lnTo>
                  <a:pt x="8597320" y="5726593"/>
                </a:lnTo>
                <a:cubicBezTo>
                  <a:pt x="8597320" y="5991884"/>
                  <a:pt x="8382260" y="6206944"/>
                  <a:pt x="8116969" y="6206944"/>
                </a:cubicBezTo>
                <a:lnTo>
                  <a:pt x="7250710" y="6206944"/>
                </a:lnTo>
                <a:lnTo>
                  <a:pt x="7091931" y="6206944"/>
                </a:lnTo>
                <a:lnTo>
                  <a:pt x="6852689" y="6206944"/>
                </a:lnTo>
                <a:lnTo>
                  <a:pt x="6645977" y="6206944"/>
                </a:lnTo>
                <a:lnTo>
                  <a:pt x="5987909" y="6206944"/>
                </a:lnTo>
                <a:lnTo>
                  <a:pt x="5779718" y="6206944"/>
                </a:lnTo>
                <a:lnTo>
                  <a:pt x="5620939" y="6206944"/>
                </a:lnTo>
                <a:lnTo>
                  <a:pt x="5381697" y="6206944"/>
                </a:lnTo>
                <a:lnTo>
                  <a:pt x="4516917" y="6206944"/>
                </a:lnTo>
                <a:lnTo>
                  <a:pt x="3527343" y="6206944"/>
                </a:lnTo>
                <a:lnTo>
                  <a:pt x="3051653" y="6206944"/>
                </a:lnTo>
                <a:lnTo>
                  <a:pt x="2056351" y="6206944"/>
                </a:lnTo>
                <a:lnTo>
                  <a:pt x="1639623" y="6206944"/>
                </a:lnTo>
                <a:lnTo>
                  <a:pt x="158066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580661" y="1"/>
                </a:lnTo>
                <a:lnTo>
                  <a:pt x="1672971" y="1"/>
                </a:lnTo>
                <a:close/>
              </a:path>
            </a:pathLst>
          </a:custGeom>
          <a:solidFill>
            <a:srgbClr val="B7CE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6" name="Freeform 5">
            <a:extLst>
              <a:ext uri="{FF2B5EF4-FFF2-40B4-BE49-F238E27FC236}">
                <a16:creationId xmlns:a16="http://schemas.microsoft.com/office/drawing/2014/main" id="{51FE7DFC-7DAF-25F9-A09E-1DBF16F69333}"/>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0" name="Freeform 9">
            <a:extLst>
              <a:ext uri="{FF2B5EF4-FFF2-40B4-BE49-F238E27FC236}">
                <a16:creationId xmlns:a16="http://schemas.microsoft.com/office/drawing/2014/main" id="{728536ED-F49D-AB4F-094D-4DF8715C454C}"/>
              </a:ext>
            </a:extLst>
          </p:cNvPr>
          <p:cNvSpPr/>
          <p:nvPr userDrawn="1"/>
        </p:nvSpPr>
        <p:spPr>
          <a:xfrm rot="10800000">
            <a:off x="-4014223" y="321733"/>
            <a:ext cx="5001690" cy="6206945"/>
          </a:xfrm>
          <a:custGeom>
            <a:avLst/>
            <a:gdLst>
              <a:gd name="connsiteX0" fmla="*/ 4521339 w 5001690"/>
              <a:gd name="connsiteY0" fmla="*/ 6206945 h 6206945"/>
              <a:gd name="connsiteX1" fmla="*/ 3496301 w 5001690"/>
              <a:gd name="connsiteY1" fmla="*/ 6206945 h 6206945"/>
              <a:gd name="connsiteX2" fmla="*/ 3257059 w 5001690"/>
              <a:gd name="connsiteY2" fmla="*/ 6206945 h 6206945"/>
              <a:gd name="connsiteX3" fmla="*/ 2392279 w 5001690"/>
              <a:gd name="connsiteY3" fmla="*/ 6206945 h 6206945"/>
              <a:gd name="connsiteX4" fmla="*/ 2392279 w 5001690"/>
              <a:gd name="connsiteY4" fmla="*/ 6206943 h 6206945"/>
              <a:gd name="connsiteX5" fmla="*/ 2056351 w 5001690"/>
              <a:gd name="connsiteY5" fmla="*/ 6206943 h 6206945"/>
              <a:gd name="connsiteX6" fmla="*/ 1505389 w 5001690"/>
              <a:gd name="connsiteY6" fmla="*/ 6206943 h 6206945"/>
              <a:gd name="connsiteX7" fmla="*/ 168631 w 5001690"/>
              <a:gd name="connsiteY7" fmla="*/ 6206943 h 6206945"/>
              <a:gd name="connsiteX8" fmla="*/ 0 w 5001690"/>
              <a:gd name="connsiteY8" fmla="*/ 6038312 h 6206945"/>
              <a:gd name="connsiteX9" fmla="*/ 0 w 5001690"/>
              <a:gd name="connsiteY9" fmla="*/ 1755725 h 6206945"/>
              <a:gd name="connsiteX10" fmla="*/ 0 w 5001690"/>
              <a:gd name="connsiteY10" fmla="*/ 1497896 h 6206945"/>
              <a:gd name="connsiteX11" fmla="*/ 0 w 5001690"/>
              <a:gd name="connsiteY11" fmla="*/ 480351 h 6206945"/>
              <a:gd name="connsiteX12" fmla="*/ 480351 w 5001690"/>
              <a:gd name="connsiteY12" fmla="*/ 0 h 6206945"/>
              <a:gd name="connsiteX13" fmla="*/ 1505389 w 5001690"/>
              <a:gd name="connsiteY13" fmla="*/ 0 h 6206945"/>
              <a:gd name="connsiteX14" fmla="*/ 1744631 w 5001690"/>
              <a:gd name="connsiteY14" fmla="*/ 0 h 6206945"/>
              <a:gd name="connsiteX15" fmla="*/ 2609411 w 5001690"/>
              <a:gd name="connsiteY15" fmla="*/ 0 h 6206945"/>
              <a:gd name="connsiteX16" fmla="*/ 2609411 w 5001690"/>
              <a:gd name="connsiteY16" fmla="*/ 2 h 6206945"/>
              <a:gd name="connsiteX17" fmla="*/ 2945339 w 5001690"/>
              <a:gd name="connsiteY17" fmla="*/ 2 h 6206945"/>
              <a:gd name="connsiteX18" fmla="*/ 3496301 w 5001690"/>
              <a:gd name="connsiteY18" fmla="*/ 2 h 6206945"/>
              <a:gd name="connsiteX19" fmla="*/ 4833059 w 5001690"/>
              <a:gd name="connsiteY19" fmla="*/ 2 h 6206945"/>
              <a:gd name="connsiteX20" fmla="*/ 5001690 w 5001690"/>
              <a:gd name="connsiteY20" fmla="*/ 168633 h 6206945"/>
              <a:gd name="connsiteX21" fmla="*/ 5001690 w 5001690"/>
              <a:gd name="connsiteY21" fmla="*/ 4451220 h 6206945"/>
              <a:gd name="connsiteX22" fmla="*/ 5001690 w 5001690"/>
              <a:gd name="connsiteY22" fmla="*/ 4709049 h 6206945"/>
              <a:gd name="connsiteX23" fmla="*/ 5001690 w 5001690"/>
              <a:gd name="connsiteY23" fmla="*/ 5726594 h 6206945"/>
              <a:gd name="connsiteX24" fmla="*/ 4521339 w 5001690"/>
              <a:gd name="connsiteY24" fmla="*/ 6206945 h 620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01690" h="6206945">
                <a:moveTo>
                  <a:pt x="4521339" y="6206945"/>
                </a:moveTo>
                <a:lnTo>
                  <a:pt x="3496301" y="6206945"/>
                </a:lnTo>
                <a:lnTo>
                  <a:pt x="3257059" y="6206945"/>
                </a:lnTo>
                <a:lnTo>
                  <a:pt x="2392279" y="6206945"/>
                </a:lnTo>
                <a:lnTo>
                  <a:pt x="2392279" y="6206943"/>
                </a:lnTo>
                <a:lnTo>
                  <a:pt x="2056351" y="6206943"/>
                </a:lnTo>
                <a:lnTo>
                  <a:pt x="1505389" y="6206943"/>
                </a:lnTo>
                <a:lnTo>
                  <a:pt x="168631" y="6206943"/>
                </a:lnTo>
                <a:cubicBezTo>
                  <a:pt x="75499" y="6206943"/>
                  <a:pt x="0" y="6131444"/>
                  <a:pt x="0" y="6038312"/>
                </a:cubicBezTo>
                <a:lnTo>
                  <a:pt x="0" y="1755725"/>
                </a:lnTo>
                <a:lnTo>
                  <a:pt x="0" y="1497896"/>
                </a:lnTo>
                <a:lnTo>
                  <a:pt x="0" y="480351"/>
                </a:lnTo>
                <a:cubicBezTo>
                  <a:pt x="0" y="215060"/>
                  <a:pt x="215060" y="0"/>
                  <a:pt x="480351" y="0"/>
                </a:cubicBezTo>
                <a:lnTo>
                  <a:pt x="1505389" y="0"/>
                </a:lnTo>
                <a:lnTo>
                  <a:pt x="1744631" y="0"/>
                </a:lnTo>
                <a:lnTo>
                  <a:pt x="2609411" y="0"/>
                </a:lnTo>
                <a:lnTo>
                  <a:pt x="2609411" y="2"/>
                </a:lnTo>
                <a:lnTo>
                  <a:pt x="2945339" y="2"/>
                </a:lnTo>
                <a:lnTo>
                  <a:pt x="3496301" y="2"/>
                </a:lnTo>
                <a:lnTo>
                  <a:pt x="4833059" y="2"/>
                </a:lnTo>
                <a:cubicBezTo>
                  <a:pt x="4926191" y="2"/>
                  <a:pt x="5001690" y="75501"/>
                  <a:pt x="5001690" y="168633"/>
                </a:cubicBezTo>
                <a:lnTo>
                  <a:pt x="5001690" y="4451220"/>
                </a:lnTo>
                <a:lnTo>
                  <a:pt x="5001690" y="4709049"/>
                </a:lnTo>
                <a:lnTo>
                  <a:pt x="5001690" y="5726594"/>
                </a:lnTo>
                <a:cubicBezTo>
                  <a:pt x="5001690" y="5991885"/>
                  <a:pt x="4786630" y="6206945"/>
                  <a:pt x="4521339" y="6206945"/>
                </a:cubicBez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5" name="Title 1">
            <a:extLst>
              <a:ext uri="{FF2B5EF4-FFF2-40B4-BE49-F238E27FC236}">
                <a16:creationId xmlns:a16="http://schemas.microsoft.com/office/drawing/2014/main" id="{BC032F7B-0811-688A-ECDF-37F0A5BBE305}"/>
              </a:ext>
            </a:extLst>
          </p:cNvPr>
          <p:cNvSpPr>
            <a:spLocks noGrp="1"/>
          </p:cNvSpPr>
          <p:nvPr>
            <p:ph type="ctrTitle" hasCustomPrompt="1"/>
          </p:nvPr>
        </p:nvSpPr>
        <p:spPr>
          <a:xfrm>
            <a:off x="2069723" y="1095888"/>
            <a:ext cx="5036471" cy="2387600"/>
          </a:xfrm>
        </p:spPr>
        <p:txBody>
          <a:bodyPr lIns="0" tIns="0" rIns="0" bIns="0"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en-GB" dirty="0"/>
              <a:t>Thank you message</a:t>
            </a:r>
            <a:endParaRPr lang="en-BE" dirty="0"/>
          </a:p>
        </p:txBody>
      </p:sp>
      <p:sp>
        <p:nvSpPr>
          <p:cNvPr id="26" name="Subtitle 2">
            <a:extLst>
              <a:ext uri="{FF2B5EF4-FFF2-40B4-BE49-F238E27FC236}">
                <a16:creationId xmlns:a16="http://schemas.microsoft.com/office/drawing/2014/main" id="{F9B24814-675C-6125-F196-596CC3336289}"/>
              </a:ext>
            </a:extLst>
          </p:cNvPr>
          <p:cNvSpPr>
            <a:spLocks noGrp="1"/>
          </p:cNvSpPr>
          <p:nvPr>
            <p:ph type="subTitle" idx="1"/>
          </p:nvPr>
        </p:nvSpPr>
        <p:spPr>
          <a:xfrm>
            <a:off x="2069723" y="3758443"/>
            <a:ext cx="3479549" cy="1052512"/>
          </a:xfrm>
        </p:spPr>
        <p:txBody>
          <a:bodyPr lIns="0" tIns="0" rIns="0" bIns="0"/>
          <a:lstStyle>
            <a:lvl1pPr marL="0" indent="0" algn="l">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BE" dirty="0"/>
          </a:p>
        </p:txBody>
      </p:sp>
      <p:sp>
        <p:nvSpPr>
          <p:cNvPr id="27" name="Text Placeholder 12">
            <a:extLst>
              <a:ext uri="{FF2B5EF4-FFF2-40B4-BE49-F238E27FC236}">
                <a16:creationId xmlns:a16="http://schemas.microsoft.com/office/drawing/2014/main" id="{1BE83CE0-3CCC-FC2E-B224-8B1785104992}"/>
              </a:ext>
            </a:extLst>
          </p:cNvPr>
          <p:cNvSpPr>
            <a:spLocks noGrp="1"/>
          </p:cNvSpPr>
          <p:nvPr>
            <p:ph type="body" sz="quarter" idx="13" hasCustomPrompt="1"/>
          </p:nvPr>
        </p:nvSpPr>
        <p:spPr>
          <a:xfrm>
            <a:off x="2069723" y="5537779"/>
            <a:ext cx="3479549" cy="448666"/>
          </a:xfrm>
        </p:spPr>
        <p:txBody>
          <a:bodyPr lIns="0" tIns="0" rIns="0" bIns="0">
            <a:noAutofit/>
          </a:bodyPr>
          <a:lstStyle>
            <a:lvl1pPr marL="0" indent="0">
              <a:lnSpc>
                <a:spcPct val="150000"/>
              </a:lnSpc>
              <a:spcBef>
                <a:spcPts val="0"/>
              </a:spcBef>
              <a:buFontTx/>
              <a:buNone/>
              <a:defRPr sz="2000" b="1" baseline="0">
                <a:solidFill>
                  <a:srgbClr val="354C59"/>
                </a:solidFill>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Speaker name - date</a:t>
            </a:r>
          </a:p>
        </p:txBody>
      </p:sp>
      <p:sp>
        <p:nvSpPr>
          <p:cNvPr id="8" name="Slide Number Placeholder 7">
            <a:extLst>
              <a:ext uri="{FF2B5EF4-FFF2-40B4-BE49-F238E27FC236}">
                <a16:creationId xmlns:a16="http://schemas.microsoft.com/office/drawing/2014/main" id="{454E5F1B-F7DB-82BF-D468-A3C473BA4663}"/>
              </a:ext>
            </a:extLst>
          </p:cNvPr>
          <p:cNvSpPr>
            <a:spLocks noGrp="1"/>
          </p:cNvSpPr>
          <p:nvPr>
            <p:ph type="sldNum" sz="quarter" idx="10"/>
          </p:nvPr>
        </p:nvSpPr>
        <p:spPr>
          <a:xfrm>
            <a:off x="12409716" y="7245007"/>
            <a:ext cx="752061" cy="182563"/>
          </a:xfrm>
          <a:prstGeom prst="rect">
            <a:avLst/>
          </a:prstGeom>
        </p:spPr>
        <p:txBody>
          <a:bodyPr/>
          <a:lstStyle/>
          <a:p>
            <a:fld id="{EF9EFF89-E4AA-584F-8B02-5791ED7908DC}" type="slidenum">
              <a:rPr lang="en-BE" smtClean="0"/>
              <a:pPr/>
              <a:t>‹#›</a:t>
            </a:fld>
            <a:endParaRPr lang="en-BE" dirty="0"/>
          </a:p>
        </p:txBody>
      </p:sp>
      <p:sp>
        <p:nvSpPr>
          <p:cNvPr id="7" name="Slide Number Placeholder 5">
            <a:extLst>
              <a:ext uri="{FF2B5EF4-FFF2-40B4-BE49-F238E27FC236}">
                <a16:creationId xmlns:a16="http://schemas.microsoft.com/office/drawing/2014/main" id="{F18775C6-3B88-2348-8125-5404A51BDF63}"/>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11" name="Graphic 10">
            <a:extLst>
              <a:ext uri="{FF2B5EF4-FFF2-40B4-BE49-F238E27FC236}">
                <a16:creationId xmlns:a16="http://schemas.microsoft.com/office/drawing/2014/main" id="{8A8676F1-9F8F-8734-B9E6-4AA5FEFC41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3703701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ditable image frame">
    <p:bg>
      <p:bgPr>
        <a:solidFill>
          <a:srgbClr val="354C59"/>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EBA9B4F-0113-6397-06A5-5039115197D0}"/>
              </a:ext>
            </a:extLst>
          </p:cNvPr>
          <p:cNvSpPr/>
          <p:nvPr userDrawn="1"/>
        </p:nvSpPr>
        <p:spPr>
          <a:xfrm>
            <a:off x="-1631637" y="321734"/>
            <a:ext cx="2609411" cy="6206943"/>
          </a:xfrm>
          <a:custGeom>
            <a:avLst/>
            <a:gdLst>
              <a:gd name="connsiteX0" fmla="*/ 0 w 2609411"/>
              <a:gd name="connsiteY0" fmla="*/ 0 h 6206943"/>
              <a:gd name="connsiteX1" fmla="*/ 553060 w 2609411"/>
              <a:gd name="connsiteY1" fmla="*/ 0 h 6206943"/>
              <a:gd name="connsiteX2" fmla="*/ 1104022 w 2609411"/>
              <a:gd name="connsiteY2" fmla="*/ 0 h 6206943"/>
              <a:gd name="connsiteX3" fmla="*/ 2440780 w 2609411"/>
              <a:gd name="connsiteY3" fmla="*/ 0 h 6206943"/>
              <a:gd name="connsiteX4" fmla="*/ 2609411 w 2609411"/>
              <a:gd name="connsiteY4" fmla="*/ 168631 h 6206943"/>
              <a:gd name="connsiteX5" fmla="*/ 2609411 w 2609411"/>
              <a:gd name="connsiteY5" fmla="*/ 4451218 h 6206943"/>
              <a:gd name="connsiteX6" fmla="*/ 2609411 w 2609411"/>
              <a:gd name="connsiteY6" fmla="*/ 4709047 h 6206943"/>
              <a:gd name="connsiteX7" fmla="*/ 2609411 w 2609411"/>
              <a:gd name="connsiteY7" fmla="*/ 5726592 h 6206943"/>
              <a:gd name="connsiteX8" fmla="*/ 2129060 w 2609411"/>
              <a:gd name="connsiteY8" fmla="*/ 6206943 h 6206943"/>
              <a:gd name="connsiteX9" fmla="*/ 1104022 w 2609411"/>
              <a:gd name="connsiteY9" fmla="*/ 6206943 h 6206943"/>
              <a:gd name="connsiteX10" fmla="*/ 864780 w 2609411"/>
              <a:gd name="connsiteY10" fmla="*/ 6206943 h 6206943"/>
              <a:gd name="connsiteX11" fmla="*/ 0 w 2609411"/>
              <a:gd name="connsiteY11" fmla="*/ 6206943 h 620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9411" h="6206943">
                <a:moveTo>
                  <a:pt x="0" y="0"/>
                </a:moveTo>
                <a:lnTo>
                  <a:pt x="553060" y="0"/>
                </a:lnTo>
                <a:lnTo>
                  <a:pt x="1104022" y="0"/>
                </a:lnTo>
                <a:lnTo>
                  <a:pt x="2440780" y="0"/>
                </a:lnTo>
                <a:cubicBezTo>
                  <a:pt x="2533912" y="0"/>
                  <a:pt x="2609411" y="75499"/>
                  <a:pt x="2609411" y="168631"/>
                </a:cubicBezTo>
                <a:lnTo>
                  <a:pt x="2609411" y="4451218"/>
                </a:lnTo>
                <a:lnTo>
                  <a:pt x="2609411" y="4709047"/>
                </a:lnTo>
                <a:lnTo>
                  <a:pt x="2609411" y="5726592"/>
                </a:lnTo>
                <a:cubicBezTo>
                  <a:pt x="2609411" y="5991883"/>
                  <a:pt x="2394351" y="6206943"/>
                  <a:pt x="2129060" y="6206943"/>
                </a:cubicBezTo>
                <a:lnTo>
                  <a:pt x="1104022" y="6206943"/>
                </a:lnTo>
                <a:lnTo>
                  <a:pt x="864780" y="6206943"/>
                </a:lnTo>
                <a:lnTo>
                  <a:pt x="0" y="6206943"/>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4" name="Freeform 3">
            <a:extLst>
              <a:ext uri="{FF2B5EF4-FFF2-40B4-BE49-F238E27FC236}">
                <a16:creationId xmlns:a16="http://schemas.microsoft.com/office/drawing/2014/main" id="{068904DE-6C47-E926-D5CA-0E2855A1E76E}"/>
              </a:ext>
            </a:extLst>
          </p:cNvPr>
          <p:cNvSpPr/>
          <p:nvPr userDrawn="1"/>
        </p:nvSpPr>
        <p:spPr>
          <a:xfrm>
            <a:off x="9926422"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5" name="Freeform 4">
            <a:extLst>
              <a:ext uri="{FF2B5EF4-FFF2-40B4-BE49-F238E27FC236}">
                <a16:creationId xmlns:a16="http://schemas.microsoft.com/office/drawing/2014/main" id="{3DCA5728-7FED-1698-C0B4-2D218864164D}"/>
              </a:ext>
            </a:extLst>
          </p:cNvPr>
          <p:cNvSpPr/>
          <p:nvPr userDrawn="1"/>
        </p:nvSpPr>
        <p:spPr>
          <a:xfrm>
            <a:off x="1142290" y="321733"/>
            <a:ext cx="2776993" cy="6206944"/>
          </a:xfrm>
          <a:custGeom>
            <a:avLst/>
            <a:gdLst>
              <a:gd name="connsiteX0" fmla="*/ 1672971 w 2776993"/>
              <a:gd name="connsiteY0" fmla="*/ 0 h 6206944"/>
              <a:gd name="connsiteX1" fmla="*/ 2776993 w 2776993"/>
              <a:gd name="connsiteY1" fmla="*/ 0 h 6206944"/>
              <a:gd name="connsiteX2" fmla="*/ 2776993 w 2776993"/>
              <a:gd name="connsiteY2" fmla="*/ 6206943 h 6206944"/>
              <a:gd name="connsiteX3" fmla="*/ 2056356 w 2776993"/>
              <a:gd name="connsiteY3" fmla="*/ 6206943 h 6206944"/>
              <a:gd name="connsiteX4" fmla="*/ 2056351 w 2776993"/>
              <a:gd name="connsiteY4" fmla="*/ 6206944 h 6206944"/>
              <a:gd name="connsiteX5" fmla="*/ 168631 w 2776993"/>
              <a:gd name="connsiteY5" fmla="*/ 6206944 h 6206944"/>
              <a:gd name="connsiteX6" fmla="*/ 0 w 2776993"/>
              <a:gd name="connsiteY6" fmla="*/ 6038313 h 6206944"/>
              <a:gd name="connsiteX7" fmla="*/ 0 w 2776993"/>
              <a:gd name="connsiteY7" fmla="*/ 1755726 h 6206944"/>
              <a:gd name="connsiteX8" fmla="*/ 0 w 2776993"/>
              <a:gd name="connsiteY8" fmla="*/ 1497897 h 6206944"/>
              <a:gd name="connsiteX9" fmla="*/ 0 w 2776993"/>
              <a:gd name="connsiteY9" fmla="*/ 480352 h 6206944"/>
              <a:gd name="connsiteX10" fmla="*/ 480351 w 2776993"/>
              <a:gd name="connsiteY10" fmla="*/ 1 h 6206944"/>
              <a:gd name="connsiteX11" fmla="*/ 1672971 w 2776993"/>
              <a:gd name="connsiteY11"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6993" h="6206944">
                <a:moveTo>
                  <a:pt x="1672971" y="0"/>
                </a:moveTo>
                <a:lnTo>
                  <a:pt x="2776993" y="0"/>
                </a:lnTo>
                <a:lnTo>
                  <a:pt x="2776993" y="6206943"/>
                </a:lnTo>
                <a:lnTo>
                  <a:pt x="2056356" y="6206943"/>
                </a:lnTo>
                <a:lnTo>
                  <a:pt x="205635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6" name="Freeform 5">
            <a:extLst>
              <a:ext uri="{FF2B5EF4-FFF2-40B4-BE49-F238E27FC236}">
                <a16:creationId xmlns:a16="http://schemas.microsoft.com/office/drawing/2014/main" id="{F82FFA26-A694-280B-4E66-EE4E1719ABD3}"/>
              </a:ext>
            </a:extLst>
          </p:cNvPr>
          <p:cNvSpPr/>
          <p:nvPr userDrawn="1"/>
        </p:nvSpPr>
        <p:spPr>
          <a:xfrm>
            <a:off x="7155011" y="321734"/>
            <a:ext cx="2609411" cy="6206943"/>
          </a:xfrm>
          <a:custGeom>
            <a:avLst/>
            <a:gdLst>
              <a:gd name="connsiteX0" fmla="*/ 0 w 2609411"/>
              <a:gd name="connsiteY0" fmla="*/ 0 h 6206943"/>
              <a:gd name="connsiteX1" fmla="*/ 553060 w 2609411"/>
              <a:gd name="connsiteY1" fmla="*/ 0 h 6206943"/>
              <a:gd name="connsiteX2" fmla="*/ 1104022 w 2609411"/>
              <a:gd name="connsiteY2" fmla="*/ 0 h 6206943"/>
              <a:gd name="connsiteX3" fmla="*/ 2440780 w 2609411"/>
              <a:gd name="connsiteY3" fmla="*/ 0 h 6206943"/>
              <a:gd name="connsiteX4" fmla="*/ 2609411 w 2609411"/>
              <a:gd name="connsiteY4" fmla="*/ 168631 h 6206943"/>
              <a:gd name="connsiteX5" fmla="*/ 2609411 w 2609411"/>
              <a:gd name="connsiteY5" fmla="*/ 4451218 h 6206943"/>
              <a:gd name="connsiteX6" fmla="*/ 2609411 w 2609411"/>
              <a:gd name="connsiteY6" fmla="*/ 4709047 h 6206943"/>
              <a:gd name="connsiteX7" fmla="*/ 2609411 w 2609411"/>
              <a:gd name="connsiteY7" fmla="*/ 5726592 h 6206943"/>
              <a:gd name="connsiteX8" fmla="*/ 2129060 w 2609411"/>
              <a:gd name="connsiteY8" fmla="*/ 6206943 h 6206943"/>
              <a:gd name="connsiteX9" fmla="*/ 1104022 w 2609411"/>
              <a:gd name="connsiteY9" fmla="*/ 6206943 h 6206943"/>
              <a:gd name="connsiteX10" fmla="*/ 864780 w 2609411"/>
              <a:gd name="connsiteY10" fmla="*/ 6206943 h 6206943"/>
              <a:gd name="connsiteX11" fmla="*/ 0 w 2609411"/>
              <a:gd name="connsiteY11" fmla="*/ 6206943 h 620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9411" h="6206943">
                <a:moveTo>
                  <a:pt x="0" y="0"/>
                </a:moveTo>
                <a:lnTo>
                  <a:pt x="553060" y="0"/>
                </a:lnTo>
                <a:lnTo>
                  <a:pt x="1104022" y="0"/>
                </a:lnTo>
                <a:lnTo>
                  <a:pt x="2440780" y="0"/>
                </a:lnTo>
                <a:cubicBezTo>
                  <a:pt x="2533912" y="0"/>
                  <a:pt x="2609411" y="75499"/>
                  <a:pt x="2609411" y="168631"/>
                </a:cubicBezTo>
                <a:lnTo>
                  <a:pt x="2609411" y="4451218"/>
                </a:lnTo>
                <a:lnTo>
                  <a:pt x="2609411" y="4709047"/>
                </a:lnTo>
                <a:lnTo>
                  <a:pt x="2609411" y="5726592"/>
                </a:lnTo>
                <a:cubicBezTo>
                  <a:pt x="2609411" y="5991883"/>
                  <a:pt x="2394351" y="6206943"/>
                  <a:pt x="2129060" y="6206943"/>
                </a:cubicBezTo>
                <a:lnTo>
                  <a:pt x="1104022" y="6206943"/>
                </a:lnTo>
                <a:lnTo>
                  <a:pt x="864780" y="6206943"/>
                </a:lnTo>
                <a:lnTo>
                  <a:pt x="0" y="620694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7" name="Rounded Rectangle 6">
            <a:extLst>
              <a:ext uri="{FF2B5EF4-FFF2-40B4-BE49-F238E27FC236}">
                <a16:creationId xmlns:a16="http://schemas.microsoft.com/office/drawing/2014/main" id="{4272D48C-8EA7-6C5D-16FF-F1FF2B203252}"/>
              </a:ext>
            </a:extLst>
          </p:cNvPr>
          <p:cNvSpPr/>
          <p:nvPr userDrawn="1"/>
        </p:nvSpPr>
        <p:spPr>
          <a:xfrm>
            <a:off x="3919283" y="321734"/>
            <a:ext cx="3235728" cy="6206943"/>
          </a:xfrm>
          <a:prstGeom prst="round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818FCEE7-5314-A18F-55F1-439B54E86B55}"/>
              </a:ext>
            </a:extLst>
          </p:cNvPr>
          <p:cNvSpPr txBox="1"/>
          <p:nvPr userDrawn="1"/>
        </p:nvSpPr>
        <p:spPr>
          <a:xfrm>
            <a:off x="1102658" y="5575404"/>
            <a:ext cx="3177473" cy="215444"/>
          </a:xfrm>
          <a:prstGeom prst="rect">
            <a:avLst/>
          </a:prstGeom>
          <a:noFill/>
        </p:spPr>
        <p:txBody>
          <a:bodyPr wrap="none" rtlCol="0">
            <a:spAutoFit/>
          </a:bodyPr>
          <a:lstStyle/>
          <a:p>
            <a:r>
              <a:rPr lang="en-GB" sz="800" dirty="0">
                <a:solidFill>
                  <a:schemeClr val="bg1"/>
                </a:solidFill>
                <a:latin typeface="Arial" panose="020B0604020202020204" pitchFamily="34" charset="0"/>
                <a:cs typeface="Arial" panose="020B0604020202020204" pitchFamily="34" charset="0"/>
              </a:rPr>
              <a:t>M</a:t>
            </a:r>
            <a:r>
              <a:rPr lang="en-BE" sz="800" dirty="0">
                <a:solidFill>
                  <a:schemeClr val="bg1"/>
                </a:solidFill>
                <a:latin typeface="Arial" panose="020B0604020202020204" pitchFamily="34" charset="0"/>
                <a:cs typeface="Arial" panose="020B0604020202020204" pitchFamily="34" charset="0"/>
              </a:rPr>
              <a:t>argins between cards = 1/42th of the slide height (shortest side)</a:t>
            </a:r>
          </a:p>
        </p:txBody>
      </p:sp>
      <p:sp>
        <p:nvSpPr>
          <p:cNvPr id="11" name="Rectangle 10">
            <a:extLst>
              <a:ext uri="{FF2B5EF4-FFF2-40B4-BE49-F238E27FC236}">
                <a16:creationId xmlns:a16="http://schemas.microsoft.com/office/drawing/2014/main" id="{4BCE9801-E326-607C-E250-ADADE9DDE7E0}"/>
              </a:ext>
            </a:extLst>
          </p:cNvPr>
          <p:cNvSpPr/>
          <p:nvPr userDrawn="1"/>
        </p:nvSpPr>
        <p:spPr>
          <a:xfrm>
            <a:off x="2100829" y="0"/>
            <a:ext cx="1620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bg1"/>
              </a:solidFill>
            </a:endParaRPr>
          </a:p>
        </p:txBody>
      </p:sp>
      <p:sp>
        <p:nvSpPr>
          <p:cNvPr id="10" name="TextBox 9">
            <a:extLst>
              <a:ext uri="{FF2B5EF4-FFF2-40B4-BE49-F238E27FC236}">
                <a16:creationId xmlns:a16="http://schemas.microsoft.com/office/drawing/2014/main" id="{10250CB7-7408-183E-EA1E-AB5DC9B9462B}"/>
              </a:ext>
            </a:extLst>
          </p:cNvPr>
          <p:cNvSpPr txBox="1"/>
          <p:nvPr userDrawn="1"/>
        </p:nvSpPr>
        <p:spPr>
          <a:xfrm>
            <a:off x="4310895" y="697798"/>
            <a:ext cx="2609411" cy="3416320"/>
          </a:xfrm>
          <a:prstGeom prst="rect">
            <a:avLst/>
          </a:prstGeom>
          <a:noFill/>
        </p:spPr>
        <p:txBody>
          <a:bodyPr wrap="square" rtlCol="0">
            <a:spAutoFit/>
          </a:bodyPr>
          <a:lstStyle/>
          <a:p>
            <a:r>
              <a:rPr lang="nl-BE" sz="1200" dirty="0">
                <a:solidFill>
                  <a:schemeClr val="bg1"/>
                </a:solidFill>
                <a:latin typeface="Arial" panose="020B0604020202020204" pitchFamily="34" charset="0"/>
                <a:cs typeface="Arial" panose="020B0604020202020204" pitchFamily="34" charset="0"/>
              </a:rPr>
              <a:t>Create your own shape using the blue parts. This is a necesary step to maintain the custom rounded edges of the cards.</a:t>
            </a:r>
          </a:p>
          <a:p>
            <a:endParaRPr lang="nl-BE" sz="1200" dirty="0">
              <a:solidFill>
                <a:schemeClr val="bg1"/>
              </a:solidFill>
              <a:latin typeface="Arial" panose="020B0604020202020204" pitchFamily="34" charset="0"/>
              <a:cs typeface="Arial" panose="020B0604020202020204" pitchFamily="34" charset="0"/>
            </a:endParaRPr>
          </a:p>
          <a:p>
            <a:r>
              <a:rPr lang="nl-BE" sz="1200" dirty="0">
                <a:solidFill>
                  <a:schemeClr val="bg1"/>
                </a:solidFill>
                <a:latin typeface="Arial" panose="020B0604020202020204" pitchFamily="34" charset="0"/>
                <a:cs typeface="Arial" panose="020B0604020202020204" pitchFamily="34" charset="0"/>
              </a:rPr>
              <a:t>Respect the bottom and top margins which are uniform throughout this presentation. </a:t>
            </a:r>
            <a:br>
              <a:rPr lang="nl-BE" sz="1200" dirty="0">
                <a:solidFill>
                  <a:schemeClr val="bg1"/>
                </a:solidFill>
                <a:latin typeface="Arial" panose="020B0604020202020204" pitchFamily="34" charset="0"/>
                <a:cs typeface="Arial" panose="020B0604020202020204" pitchFamily="34" charset="0"/>
              </a:rPr>
            </a:br>
            <a:r>
              <a:rPr lang="nl-BE" sz="1200" dirty="0">
                <a:solidFill>
                  <a:schemeClr val="bg1"/>
                </a:solidFill>
                <a:latin typeface="Arial" panose="020B0604020202020204" pitchFamily="34" charset="0"/>
                <a:cs typeface="Arial" panose="020B0604020202020204" pitchFamily="34" charset="0"/>
              </a:rPr>
              <a:t>Also maintain the spacing between the cards to the left and right. </a:t>
            </a:r>
          </a:p>
          <a:p>
            <a:endParaRPr lang="nl-BE" sz="1200" dirty="0">
              <a:solidFill>
                <a:schemeClr val="bg1"/>
              </a:solidFill>
              <a:latin typeface="Arial" panose="020B0604020202020204" pitchFamily="34" charset="0"/>
              <a:cs typeface="Arial" panose="020B0604020202020204" pitchFamily="34" charset="0"/>
            </a:endParaRPr>
          </a:p>
          <a:p>
            <a:r>
              <a:rPr lang="nl-BE" sz="1200" dirty="0">
                <a:solidFill>
                  <a:schemeClr val="bg1"/>
                </a:solidFill>
                <a:latin typeface="Arial" panose="020B0604020202020204" pitchFamily="34" charset="0"/>
                <a:cs typeface="Arial" panose="020B0604020202020204" pitchFamily="34" charset="0"/>
              </a:rPr>
              <a:t>Finally, when your shape is set to the preferred width use ’shape format’ &gt; ‘merge shapes’ &gt; ‘union’ to create a new, solid shape.</a:t>
            </a:r>
          </a:p>
          <a:p>
            <a:r>
              <a:rPr lang="nl-BE" sz="1200" dirty="0">
                <a:solidFill>
                  <a:schemeClr val="bg1"/>
                </a:solidFill>
                <a:latin typeface="Arial" panose="020B0604020202020204" pitchFamily="34" charset="0"/>
                <a:cs typeface="Arial" panose="020B0604020202020204" pitchFamily="34" charset="0"/>
              </a:rPr>
              <a:t>Or give the 3 objects the same color so they appear monolithic, this way you can still resize the shape.</a:t>
            </a:r>
            <a:endParaRPr lang="en-BE" sz="1200" dirty="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1D2802C-A456-F7E8-A9FD-BEA8AC07C0A2}"/>
              </a:ext>
            </a:extLst>
          </p:cNvPr>
          <p:cNvSpPr/>
          <p:nvPr userDrawn="1"/>
        </p:nvSpPr>
        <p:spPr>
          <a:xfrm>
            <a:off x="9764422" y="5632904"/>
            <a:ext cx="1620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bg1"/>
              </a:solidFill>
            </a:endParaRPr>
          </a:p>
        </p:txBody>
      </p:sp>
      <p:sp>
        <p:nvSpPr>
          <p:cNvPr id="14" name="Slide Number Placeholder 5">
            <a:extLst>
              <a:ext uri="{FF2B5EF4-FFF2-40B4-BE49-F238E27FC236}">
                <a16:creationId xmlns:a16="http://schemas.microsoft.com/office/drawing/2014/main" id="{FB6FD1AB-A8BB-B2AC-3BA8-BBB4601295EA}"/>
              </a:ext>
            </a:extLst>
          </p:cNvPr>
          <p:cNvSpPr txBox="1">
            <a:spLocks/>
          </p:cNvSpPr>
          <p:nvPr userDrawn="1"/>
        </p:nvSpPr>
        <p:spPr>
          <a:xfrm>
            <a:off x="11173283" y="6594530"/>
            <a:ext cx="752061" cy="182563"/>
          </a:xfrm>
          <a:prstGeom prst="rect">
            <a:avLst/>
          </a:prstGeom>
        </p:spPr>
        <p:txBody>
          <a:bodyPr vert="horz" lIns="91440" tIns="45720" rIns="91440" bIns="4572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15" name="Graphic 14">
            <a:extLst>
              <a:ext uri="{FF2B5EF4-FFF2-40B4-BE49-F238E27FC236}">
                <a16:creationId xmlns:a16="http://schemas.microsoft.com/office/drawing/2014/main" id="{F3443769-B98C-051A-CD00-5B98B035C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88785" y="616363"/>
            <a:ext cx="1436557" cy="365125"/>
          </a:xfrm>
          <a:prstGeom prst="rect">
            <a:avLst/>
          </a:prstGeom>
        </p:spPr>
      </p:pic>
      <p:sp>
        <p:nvSpPr>
          <p:cNvPr id="3" name="Rectangle 2">
            <a:extLst>
              <a:ext uri="{FF2B5EF4-FFF2-40B4-BE49-F238E27FC236}">
                <a16:creationId xmlns:a16="http://schemas.microsoft.com/office/drawing/2014/main" id="{C0FBB6A5-2252-AA71-5D52-1C234FCDD241}"/>
              </a:ext>
            </a:extLst>
          </p:cNvPr>
          <p:cNvSpPr/>
          <p:nvPr userDrawn="1"/>
        </p:nvSpPr>
        <p:spPr>
          <a:xfrm>
            <a:off x="2100829" y="159560"/>
            <a:ext cx="1620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bg1"/>
              </a:solidFill>
            </a:endParaRPr>
          </a:p>
        </p:txBody>
      </p:sp>
      <p:sp>
        <p:nvSpPr>
          <p:cNvPr id="9" name="TextBox 8">
            <a:extLst>
              <a:ext uri="{FF2B5EF4-FFF2-40B4-BE49-F238E27FC236}">
                <a16:creationId xmlns:a16="http://schemas.microsoft.com/office/drawing/2014/main" id="{16A97ED5-9B6B-F6EE-3C4E-FB13D2B1D1C8}"/>
              </a:ext>
            </a:extLst>
          </p:cNvPr>
          <p:cNvSpPr txBox="1"/>
          <p:nvPr userDrawn="1"/>
        </p:nvSpPr>
        <p:spPr>
          <a:xfrm>
            <a:off x="2268672" y="21498"/>
            <a:ext cx="3568606" cy="215444"/>
          </a:xfrm>
          <a:prstGeom prst="rect">
            <a:avLst/>
          </a:prstGeom>
          <a:noFill/>
        </p:spPr>
        <p:txBody>
          <a:bodyPr wrap="none" rtlCol="0">
            <a:spAutoFit/>
          </a:bodyPr>
          <a:lstStyle/>
          <a:p>
            <a:r>
              <a:rPr lang="en-GB" sz="800" dirty="0">
                <a:solidFill>
                  <a:schemeClr val="bg1"/>
                </a:solidFill>
                <a:latin typeface="Arial" panose="020B0604020202020204" pitchFamily="34" charset="0"/>
                <a:cs typeface="Arial" panose="020B0604020202020204" pitchFamily="34" charset="0"/>
              </a:rPr>
              <a:t>M</a:t>
            </a:r>
            <a:r>
              <a:rPr lang="en-BE" sz="800" dirty="0">
                <a:solidFill>
                  <a:schemeClr val="bg1"/>
                </a:solidFill>
                <a:latin typeface="Arial" panose="020B0604020202020204" pitchFamily="34" charset="0"/>
                <a:cs typeface="Arial" panose="020B0604020202020204" pitchFamily="34" charset="0"/>
              </a:rPr>
              <a:t>argins above and below cards = 2/42th of the slide height (shortest side)</a:t>
            </a:r>
          </a:p>
        </p:txBody>
      </p:sp>
      <p:sp>
        <p:nvSpPr>
          <p:cNvPr id="12" name="Rectangle 11">
            <a:extLst>
              <a:ext uri="{FF2B5EF4-FFF2-40B4-BE49-F238E27FC236}">
                <a16:creationId xmlns:a16="http://schemas.microsoft.com/office/drawing/2014/main" id="{69744ABB-9844-DA0F-23B2-F28522ECDF5B}"/>
              </a:ext>
            </a:extLst>
          </p:cNvPr>
          <p:cNvSpPr/>
          <p:nvPr userDrawn="1"/>
        </p:nvSpPr>
        <p:spPr>
          <a:xfrm>
            <a:off x="977774" y="5584591"/>
            <a:ext cx="1620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bg1"/>
              </a:solidFill>
            </a:endParaRPr>
          </a:p>
        </p:txBody>
      </p:sp>
    </p:spTree>
    <p:extLst>
      <p:ext uri="{BB962C8B-B14F-4D97-AF65-F5344CB8AC3E}">
        <p14:creationId xmlns:p14="http://schemas.microsoft.com/office/powerpoint/2010/main" val="1673639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A54EF8-72AA-38B2-73BB-CA76A7DFD3B8}"/>
              </a:ext>
            </a:extLst>
          </p:cNvPr>
          <p:cNvSpPr>
            <a:spLocks noGrp="1"/>
          </p:cNvSpPr>
          <p:nvPr>
            <p:ph type="title" hasCustomPrompt="1"/>
          </p:nvPr>
        </p:nvSpPr>
        <p:spPr>
          <a:xfrm>
            <a:off x="1308674" y="365125"/>
            <a:ext cx="8550166" cy="1051037"/>
          </a:xfrm>
          <a:solidFill>
            <a:schemeClr val="bg1">
              <a:alpha val="0"/>
            </a:schemeClr>
          </a:solidFill>
        </p:spPr>
        <p:txBody>
          <a:bodyPr lIns="0" tIns="0" rIns="0" bIns="0"/>
          <a:lstStyle>
            <a:lvl1pPr>
              <a:defRPr>
                <a:solidFill>
                  <a:srgbClr val="354C59"/>
                </a:solidFill>
              </a:defRPr>
            </a:lvl1pPr>
          </a:lstStyle>
          <a:p>
            <a:r>
              <a:rPr lang="en-GB" dirty="0"/>
              <a:t>Brand </a:t>
            </a:r>
            <a:r>
              <a:rPr lang="en-GB" dirty="0" err="1"/>
              <a:t>colors</a:t>
            </a:r>
            <a:endParaRPr lang="en-BE" dirty="0"/>
          </a:p>
        </p:txBody>
      </p:sp>
      <p:sp>
        <p:nvSpPr>
          <p:cNvPr id="7" name="Text Placeholder 12">
            <a:extLst>
              <a:ext uri="{FF2B5EF4-FFF2-40B4-BE49-F238E27FC236}">
                <a16:creationId xmlns:a16="http://schemas.microsoft.com/office/drawing/2014/main" id="{DB128F6D-BA45-2814-57D1-A7E674B45FAC}"/>
              </a:ext>
            </a:extLst>
          </p:cNvPr>
          <p:cNvSpPr>
            <a:spLocks noGrp="1"/>
          </p:cNvSpPr>
          <p:nvPr>
            <p:ph type="body" sz="quarter" idx="13" hasCustomPrompt="1"/>
          </p:nvPr>
        </p:nvSpPr>
        <p:spPr>
          <a:xfrm>
            <a:off x="1308675" y="1789548"/>
            <a:ext cx="4651858"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Pick and choose the brand </a:t>
            </a:r>
            <a:r>
              <a:rPr lang="en-GB" dirty="0" err="1"/>
              <a:t>colors</a:t>
            </a:r>
            <a:r>
              <a:rPr lang="en-GB" dirty="0"/>
              <a:t> here, </a:t>
            </a:r>
          </a:p>
          <a:p>
            <a:pPr lvl="0"/>
            <a:r>
              <a:rPr lang="en-GB" dirty="0"/>
              <a:t>or via the Group S theme.</a:t>
            </a:r>
          </a:p>
        </p:txBody>
      </p:sp>
      <p:pic>
        <p:nvPicPr>
          <p:cNvPr id="3" name="Picture 2">
            <a:extLst>
              <a:ext uri="{FF2B5EF4-FFF2-40B4-BE49-F238E27FC236}">
                <a16:creationId xmlns:a16="http://schemas.microsoft.com/office/drawing/2014/main" id="{1C01D4DB-13B4-FC6E-B20B-6DECD223E591}"/>
              </a:ext>
            </a:extLst>
          </p:cNvPr>
          <p:cNvPicPr>
            <a:picLocks noChangeAspect="1"/>
          </p:cNvPicPr>
          <p:nvPr userDrawn="1"/>
        </p:nvPicPr>
        <p:blipFill>
          <a:blip r:embed="rId2"/>
          <a:stretch>
            <a:fillRect/>
          </a:stretch>
        </p:blipFill>
        <p:spPr>
          <a:xfrm>
            <a:off x="11603686" y="616365"/>
            <a:ext cx="321658" cy="365125"/>
          </a:xfrm>
          <a:prstGeom prst="rect">
            <a:avLst/>
          </a:prstGeom>
        </p:spPr>
      </p:pic>
      <p:sp>
        <p:nvSpPr>
          <p:cNvPr id="2" name="Oval 1">
            <a:extLst>
              <a:ext uri="{FF2B5EF4-FFF2-40B4-BE49-F238E27FC236}">
                <a16:creationId xmlns:a16="http://schemas.microsoft.com/office/drawing/2014/main" id="{8C8A7B6D-F5EE-7472-418C-08CF3F63FB94}"/>
              </a:ext>
            </a:extLst>
          </p:cNvPr>
          <p:cNvSpPr/>
          <p:nvPr userDrawn="1"/>
        </p:nvSpPr>
        <p:spPr>
          <a:xfrm>
            <a:off x="6253655" y="1789548"/>
            <a:ext cx="1229711" cy="12297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Oval 3">
            <a:extLst>
              <a:ext uri="{FF2B5EF4-FFF2-40B4-BE49-F238E27FC236}">
                <a16:creationId xmlns:a16="http://schemas.microsoft.com/office/drawing/2014/main" id="{22E98509-ABA3-CF8D-A73F-5ED0F81340E6}"/>
              </a:ext>
            </a:extLst>
          </p:cNvPr>
          <p:cNvSpPr/>
          <p:nvPr userDrawn="1"/>
        </p:nvSpPr>
        <p:spPr>
          <a:xfrm>
            <a:off x="7609490" y="1789548"/>
            <a:ext cx="1229711" cy="1229711"/>
          </a:xfrm>
          <a:prstGeom prst="ellipse">
            <a:avLst/>
          </a:prstGeom>
          <a:solidFill>
            <a:srgbClr val="354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Oval 4">
            <a:extLst>
              <a:ext uri="{FF2B5EF4-FFF2-40B4-BE49-F238E27FC236}">
                <a16:creationId xmlns:a16="http://schemas.microsoft.com/office/drawing/2014/main" id="{65F30005-77DB-F3C7-E6DD-A28DFE3E73FC}"/>
              </a:ext>
            </a:extLst>
          </p:cNvPr>
          <p:cNvSpPr/>
          <p:nvPr userDrawn="1"/>
        </p:nvSpPr>
        <p:spPr>
          <a:xfrm>
            <a:off x="8986345" y="1789548"/>
            <a:ext cx="1229711" cy="1229711"/>
          </a:xfrm>
          <a:prstGeom prst="ellipse">
            <a:avLst/>
          </a:prstGeom>
          <a:solidFill>
            <a:srgbClr val="B7CE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Oval 7">
            <a:extLst>
              <a:ext uri="{FF2B5EF4-FFF2-40B4-BE49-F238E27FC236}">
                <a16:creationId xmlns:a16="http://schemas.microsoft.com/office/drawing/2014/main" id="{2F0F2C6E-A304-8A3A-437B-6D05147530E8}"/>
              </a:ext>
            </a:extLst>
          </p:cNvPr>
          <p:cNvSpPr/>
          <p:nvPr userDrawn="1"/>
        </p:nvSpPr>
        <p:spPr>
          <a:xfrm>
            <a:off x="6253655" y="3187424"/>
            <a:ext cx="1229711" cy="1229711"/>
          </a:xfrm>
          <a:prstGeom prst="ellipse">
            <a:avLst/>
          </a:pr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Oval 8">
            <a:extLst>
              <a:ext uri="{FF2B5EF4-FFF2-40B4-BE49-F238E27FC236}">
                <a16:creationId xmlns:a16="http://schemas.microsoft.com/office/drawing/2014/main" id="{9425A212-B5BC-2883-B168-30BF47F71F17}"/>
              </a:ext>
            </a:extLst>
          </p:cNvPr>
          <p:cNvSpPr/>
          <p:nvPr userDrawn="1"/>
        </p:nvSpPr>
        <p:spPr>
          <a:xfrm>
            <a:off x="7609490" y="3187424"/>
            <a:ext cx="1229711" cy="1229711"/>
          </a:xfrm>
          <a:prstGeom prst="ellipse">
            <a:avLst/>
          </a:prstGeom>
          <a:solidFill>
            <a:srgbClr val="F8B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Oval 9">
            <a:extLst>
              <a:ext uri="{FF2B5EF4-FFF2-40B4-BE49-F238E27FC236}">
                <a16:creationId xmlns:a16="http://schemas.microsoft.com/office/drawing/2014/main" id="{A8E82085-E9DE-E779-8122-A3C0D6EE7DD8}"/>
              </a:ext>
            </a:extLst>
          </p:cNvPr>
          <p:cNvSpPr/>
          <p:nvPr userDrawn="1"/>
        </p:nvSpPr>
        <p:spPr>
          <a:xfrm>
            <a:off x="8986345" y="3187424"/>
            <a:ext cx="1229711" cy="1229711"/>
          </a:xfrm>
          <a:prstGeom prst="ellipse">
            <a:avLst/>
          </a:prstGeom>
          <a:solidFill>
            <a:srgbClr val="183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81405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354C59"/>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E530A91D-5407-06E8-4551-BC8E9D7CE5FE}"/>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8" name="Freeform 7">
            <a:extLst>
              <a:ext uri="{FF2B5EF4-FFF2-40B4-BE49-F238E27FC236}">
                <a16:creationId xmlns:a16="http://schemas.microsoft.com/office/drawing/2014/main" id="{1A55B440-7872-9F3C-C100-37AEE3F9EB6E}"/>
              </a:ext>
            </a:extLst>
          </p:cNvPr>
          <p:cNvSpPr/>
          <p:nvPr userDrawn="1"/>
        </p:nvSpPr>
        <p:spPr>
          <a:xfrm rot="10800000">
            <a:off x="4168686" y="325527"/>
            <a:ext cx="5591740" cy="6206946"/>
          </a:xfrm>
          <a:custGeom>
            <a:avLst/>
            <a:gdLst>
              <a:gd name="connsiteX0" fmla="*/ 4521339 w 5591740"/>
              <a:gd name="connsiteY0" fmla="*/ 6206946 h 6206946"/>
              <a:gd name="connsiteX1" fmla="*/ 3496301 w 5591740"/>
              <a:gd name="connsiteY1" fmla="*/ 6206946 h 6206946"/>
              <a:gd name="connsiteX2" fmla="*/ 3257059 w 5591740"/>
              <a:gd name="connsiteY2" fmla="*/ 6206946 h 6206946"/>
              <a:gd name="connsiteX3" fmla="*/ 2392279 w 5591740"/>
              <a:gd name="connsiteY3" fmla="*/ 6206946 h 6206946"/>
              <a:gd name="connsiteX4" fmla="*/ 2392279 w 5591740"/>
              <a:gd name="connsiteY4" fmla="*/ 6206944 h 6206946"/>
              <a:gd name="connsiteX5" fmla="*/ 2056351 w 5591740"/>
              <a:gd name="connsiteY5" fmla="*/ 6206944 h 6206946"/>
              <a:gd name="connsiteX6" fmla="*/ 1505389 w 5591740"/>
              <a:gd name="connsiteY6" fmla="*/ 6206944 h 6206946"/>
              <a:gd name="connsiteX7" fmla="*/ 168631 w 5591740"/>
              <a:gd name="connsiteY7" fmla="*/ 6206944 h 6206946"/>
              <a:gd name="connsiteX8" fmla="*/ 0 w 5591740"/>
              <a:gd name="connsiteY8" fmla="*/ 6038313 h 6206946"/>
              <a:gd name="connsiteX9" fmla="*/ 0 w 5591740"/>
              <a:gd name="connsiteY9" fmla="*/ 1755726 h 6206946"/>
              <a:gd name="connsiteX10" fmla="*/ 0 w 5591740"/>
              <a:gd name="connsiteY10" fmla="*/ 1497897 h 6206946"/>
              <a:gd name="connsiteX11" fmla="*/ 0 w 5591740"/>
              <a:gd name="connsiteY11" fmla="*/ 480352 h 6206946"/>
              <a:gd name="connsiteX12" fmla="*/ 480351 w 5591740"/>
              <a:gd name="connsiteY12" fmla="*/ 1 h 6206946"/>
              <a:gd name="connsiteX13" fmla="*/ 1070392 w 5591740"/>
              <a:gd name="connsiteY13" fmla="*/ 1 h 6206946"/>
              <a:gd name="connsiteX14" fmla="*/ 1070401 w 5591740"/>
              <a:gd name="connsiteY14" fmla="*/ 0 h 6206946"/>
              <a:gd name="connsiteX15" fmla="*/ 2095439 w 5591740"/>
              <a:gd name="connsiteY15" fmla="*/ 0 h 6206946"/>
              <a:gd name="connsiteX16" fmla="*/ 2334681 w 5591740"/>
              <a:gd name="connsiteY16" fmla="*/ 0 h 6206946"/>
              <a:gd name="connsiteX17" fmla="*/ 3199461 w 5591740"/>
              <a:gd name="connsiteY17" fmla="*/ 0 h 6206946"/>
              <a:gd name="connsiteX18" fmla="*/ 3199461 w 5591740"/>
              <a:gd name="connsiteY18" fmla="*/ 2 h 6206946"/>
              <a:gd name="connsiteX19" fmla="*/ 3535389 w 5591740"/>
              <a:gd name="connsiteY19" fmla="*/ 2 h 6206946"/>
              <a:gd name="connsiteX20" fmla="*/ 4086351 w 5591740"/>
              <a:gd name="connsiteY20" fmla="*/ 2 h 6206946"/>
              <a:gd name="connsiteX21" fmla="*/ 5423109 w 5591740"/>
              <a:gd name="connsiteY21" fmla="*/ 2 h 6206946"/>
              <a:gd name="connsiteX22" fmla="*/ 5591740 w 5591740"/>
              <a:gd name="connsiteY22" fmla="*/ 168633 h 6206946"/>
              <a:gd name="connsiteX23" fmla="*/ 5591740 w 5591740"/>
              <a:gd name="connsiteY23" fmla="*/ 4451220 h 6206946"/>
              <a:gd name="connsiteX24" fmla="*/ 5591740 w 5591740"/>
              <a:gd name="connsiteY24" fmla="*/ 4709049 h 6206946"/>
              <a:gd name="connsiteX25" fmla="*/ 5591740 w 5591740"/>
              <a:gd name="connsiteY25" fmla="*/ 5726594 h 6206946"/>
              <a:gd name="connsiteX26" fmla="*/ 5111389 w 5591740"/>
              <a:gd name="connsiteY26" fmla="*/ 6206945 h 6206946"/>
              <a:gd name="connsiteX27" fmla="*/ 4521349 w 5591740"/>
              <a:gd name="connsiteY27" fmla="*/ 6206945 h 620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91740" h="6206946">
                <a:moveTo>
                  <a:pt x="4521339" y="6206946"/>
                </a:moveTo>
                <a:lnTo>
                  <a:pt x="3496301" y="6206946"/>
                </a:lnTo>
                <a:lnTo>
                  <a:pt x="3257059" y="6206946"/>
                </a:lnTo>
                <a:lnTo>
                  <a:pt x="2392279" y="6206946"/>
                </a:lnTo>
                <a:lnTo>
                  <a:pt x="2392279" y="6206944"/>
                </a:lnTo>
                <a:lnTo>
                  <a:pt x="2056351" y="6206944"/>
                </a:lnTo>
                <a:lnTo>
                  <a:pt x="1505389"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70392" y="1"/>
                </a:lnTo>
                <a:lnTo>
                  <a:pt x="1070401" y="0"/>
                </a:lnTo>
                <a:lnTo>
                  <a:pt x="2095439" y="0"/>
                </a:lnTo>
                <a:lnTo>
                  <a:pt x="2334681" y="0"/>
                </a:lnTo>
                <a:lnTo>
                  <a:pt x="3199461" y="0"/>
                </a:lnTo>
                <a:lnTo>
                  <a:pt x="3199461" y="2"/>
                </a:lnTo>
                <a:lnTo>
                  <a:pt x="3535389" y="2"/>
                </a:lnTo>
                <a:lnTo>
                  <a:pt x="4086351" y="2"/>
                </a:lnTo>
                <a:lnTo>
                  <a:pt x="5423109" y="2"/>
                </a:lnTo>
                <a:cubicBezTo>
                  <a:pt x="5516241" y="2"/>
                  <a:pt x="5591740" y="75501"/>
                  <a:pt x="5591740" y="168633"/>
                </a:cubicBezTo>
                <a:lnTo>
                  <a:pt x="5591740" y="4451220"/>
                </a:lnTo>
                <a:lnTo>
                  <a:pt x="5591740" y="4709049"/>
                </a:lnTo>
                <a:lnTo>
                  <a:pt x="5591740" y="5726594"/>
                </a:lnTo>
                <a:cubicBezTo>
                  <a:pt x="5591740" y="5991885"/>
                  <a:pt x="5376680" y="6206945"/>
                  <a:pt x="5111389" y="6206945"/>
                </a:cubicBezTo>
                <a:lnTo>
                  <a:pt x="4521349" y="6206945"/>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4EC2561D-C74C-DA2A-A69B-A66D218EFB11}"/>
              </a:ext>
            </a:extLst>
          </p:cNvPr>
          <p:cNvSpPr>
            <a:spLocks noGrp="1"/>
          </p:cNvSpPr>
          <p:nvPr>
            <p:ph type="ctrTitle"/>
          </p:nvPr>
        </p:nvSpPr>
        <p:spPr>
          <a:xfrm>
            <a:off x="4919011" y="1634427"/>
            <a:ext cx="3479549" cy="2387600"/>
          </a:xfrm>
        </p:spPr>
        <p:txBody>
          <a:bodyPr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en-US"/>
              <a:t>Click to edit Master title style</a:t>
            </a:r>
            <a:endParaRPr lang="en-BE" dirty="0"/>
          </a:p>
        </p:txBody>
      </p:sp>
      <p:sp>
        <p:nvSpPr>
          <p:cNvPr id="3" name="Subtitle 2">
            <a:extLst>
              <a:ext uri="{FF2B5EF4-FFF2-40B4-BE49-F238E27FC236}">
                <a16:creationId xmlns:a16="http://schemas.microsoft.com/office/drawing/2014/main" id="{619B42FB-291D-DE74-B799-877AB23B0466}"/>
              </a:ext>
            </a:extLst>
          </p:cNvPr>
          <p:cNvSpPr>
            <a:spLocks noGrp="1"/>
          </p:cNvSpPr>
          <p:nvPr>
            <p:ph type="subTitle" idx="1"/>
          </p:nvPr>
        </p:nvSpPr>
        <p:spPr>
          <a:xfrm>
            <a:off x="4919011" y="4296982"/>
            <a:ext cx="3479549" cy="1052512"/>
          </a:xfrm>
        </p:spPr>
        <p:txBody>
          <a:bodyPr/>
          <a:lstStyle>
            <a:lvl1pPr marL="0" indent="0" algn="l">
              <a:lnSpc>
                <a:spcPct val="100000"/>
              </a:lnSpc>
              <a:spcBef>
                <a:spcPts val="0"/>
              </a:spcBef>
              <a:buNone/>
              <a:defRPr sz="24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sp>
        <p:nvSpPr>
          <p:cNvPr id="16" name="Slide Number Placeholder 15">
            <a:extLst>
              <a:ext uri="{FF2B5EF4-FFF2-40B4-BE49-F238E27FC236}">
                <a16:creationId xmlns:a16="http://schemas.microsoft.com/office/drawing/2014/main" id="{C9382F42-D00B-EB6F-DEDA-021FE14678A8}"/>
              </a:ext>
            </a:extLst>
          </p:cNvPr>
          <p:cNvSpPr>
            <a:spLocks noGrp="1"/>
          </p:cNvSpPr>
          <p:nvPr>
            <p:ph type="sldNum" sz="quarter" idx="10"/>
          </p:nvPr>
        </p:nvSpPr>
        <p:spPr>
          <a:xfrm>
            <a:off x="11179082" y="7363541"/>
            <a:ext cx="752061" cy="182563"/>
          </a:xfrm>
          <a:prstGeom prst="rect">
            <a:avLst/>
          </a:prstGeom>
        </p:spPr>
        <p:txBody>
          <a:bodyPr/>
          <a:lstStyle/>
          <a:p>
            <a:fld id="{EF9EFF89-E4AA-584F-8B02-5791ED7908DC}" type="slidenum">
              <a:rPr lang="en-BE" smtClean="0"/>
              <a:pPr/>
              <a:t>‹#›</a:t>
            </a:fld>
            <a:endParaRPr lang="en-BE" dirty="0"/>
          </a:p>
        </p:txBody>
      </p:sp>
      <p:sp>
        <p:nvSpPr>
          <p:cNvPr id="5" name="Freeform 4">
            <a:extLst>
              <a:ext uri="{FF2B5EF4-FFF2-40B4-BE49-F238E27FC236}">
                <a16:creationId xmlns:a16="http://schemas.microsoft.com/office/drawing/2014/main" id="{AEA244BF-FDC9-3B9E-148A-B97EC9EE02EB}"/>
              </a:ext>
            </a:extLst>
          </p:cNvPr>
          <p:cNvSpPr>
            <a:spLocks/>
          </p:cNvSpPr>
          <p:nvPr userDrawn="1"/>
        </p:nvSpPr>
        <p:spPr>
          <a:xfrm>
            <a:off x="-365450" y="321732"/>
            <a:ext cx="4373233" cy="6206944"/>
          </a:xfrm>
          <a:custGeom>
            <a:avLst/>
            <a:gdLst>
              <a:gd name="connsiteX0" fmla="*/ 1672971 w 4373233"/>
              <a:gd name="connsiteY0" fmla="*/ 0 h 6206944"/>
              <a:gd name="connsiteX1" fmla="*/ 2776993 w 4373233"/>
              <a:gd name="connsiteY1" fmla="*/ 0 h 6206944"/>
              <a:gd name="connsiteX2" fmla="*/ 2776993 w 4373233"/>
              <a:gd name="connsiteY2" fmla="*/ 1 h 6206944"/>
              <a:gd name="connsiteX3" fmla="*/ 2867844 w 4373233"/>
              <a:gd name="connsiteY3" fmla="*/ 1 h 6206944"/>
              <a:gd name="connsiteX4" fmla="*/ 3068528 w 4373233"/>
              <a:gd name="connsiteY4" fmla="*/ 1 h 6206944"/>
              <a:gd name="connsiteX5" fmla="*/ 4204602 w 4373233"/>
              <a:gd name="connsiteY5" fmla="*/ 1 h 6206944"/>
              <a:gd name="connsiteX6" fmla="*/ 4373233 w 4373233"/>
              <a:gd name="connsiteY6" fmla="*/ 168632 h 6206944"/>
              <a:gd name="connsiteX7" fmla="*/ 4373233 w 4373233"/>
              <a:gd name="connsiteY7" fmla="*/ 4451219 h 6206944"/>
              <a:gd name="connsiteX8" fmla="*/ 4373233 w 4373233"/>
              <a:gd name="connsiteY8" fmla="*/ 4709048 h 6206944"/>
              <a:gd name="connsiteX9" fmla="*/ 4373233 w 4373233"/>
              <a:gd name="connsiteY9" fmla="*/ 5726593 h 6206944"/>
              <a:gd name="connsiteX10" fmla="*/ 3892882 w 4373233"/>
              <a:gd name="connsiteY10" fmla="*/ 6206944 h 6206944"/>
              <a:gd name="connsiteX11" fmla="*/ 3068528 w 4373233"/>
              <a:gd name="connsiteY11" fmla="*/ 6206944 h 6206944"/>
              <a:gd name="connsiteX12" fmla="*/ 2867844 w 4373233"/>
              <a:gd name="connsiteY12" fmla="*/ 6206944 h 6206944"/>
              <a:gd name="connsiteX13" fmla="*/ 2628602 w 4373233"/>
              <a:gd name="connsiteY13" fmla="*/ 6206944 h 6206944"/>
              <a:gd name="connsiteX14" fmla="*/ 2056351 w 4373233"/>
              <a:gd name="connsiteY14" fmla="*/ 6206944 h 6206944"/>
              <a:gd name="connsiteX15" fmla="*/ 1763822 w 4373233"/>
              <a:gd name="connsiteY15" fmla="*/ 6206944 h 6206944"/>
              <a:gd name="connsiteX16" fmla="*/ 980443 w 4373233"/>
              <a:gd name="connsiteY16" fmla="*/ 6206944 h 6206944"/>
              <a:gd name="connsiteX17" fmla="*/ 168631 w 4373233"/>
              <a:gd name="connsiteY17" fmla="*/ 6206944 h 6206944"/>
              <a:gd name="connsiteX18" fmla="*/ 0 w 4373233"/>
              <a:gd name="connsiteY18" fmla="*/ 6038313 h 6206944"/>
              <a:gd name="connsiteX19" fmla="*/ 0 w 4373233"/>
              <a:gd name="connsiteY19" fmla="*/ 1755726 h 6206944"/>
              <a:gd name="connsiteX20" fmla="*/ 0 w 4373233"/>
              <a:gd name="connsiteY20" fmla="*/ 1497897 h 6206944"/>
              <a:gd name="connsiteX21" fmla="*/ 0 w 4373233"/>
              <a:gd name="connsiteY21" fmla="*/ 480352 h 6206944"/>
              <a:gd name="connsiteX22" fmla="*/ 480351 w 4373233"/>
              <a:gd name="connsiteY22" fmla="*/ 1 h 6206944"/>
              <a:gd name="connsiteX23" fmla="*/ 1672971 w 4373233"/>
              <a:gd name="connsiteY2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73233" h="6206944">
                <a:moveTo>
                  <a:pt x="1672971" y="0"/>
                </a:moveTo>
                <a:lnTo>
                  <a:pt x="2776993" y="0"/>
                </a:lnTo>
                <a:lnTo>
                  <a:pt x="2776993" y="1"/>
                </a:lnTo>
                <a:lnTo>
                  <a:pt x="2867844" y="1"/>
                </a:lnTo>
                <a:lnTo>
                  <a:pt x="3068528" y="1"/>
                </a:lnTo>
                <a:lnTo>
                  <a:pt x="4204602" y="1"/>
                </a:lnTo>
                <a:cubicBezTo>
                  <a:pt x="4297734" y="1"/>
                  <a:pt x="4373233" y="75500"/>
                  <a:pt x="4373233" y="168632"/>
                </a:cubicBezTo>
                <a:lnTo>
                  <a:pt x="4373233" y="4451219"/>
                </a:lnTo>
                <a:lnTo>
                  <a:pt x="4373233" y="4709048"/>
                </a:lnTo>
                <a:lnTo>
                  <a:pt x="4373233" y="5726593"/>
                </a:lnTo>
                <a:cubicBezTo>
                  <a:pt x="4373233" y="5991884"/>
                  <a:pt x="4158173" y="6206944"/>
                  <a:pt x="3892882" y="6206944"/>
                </a:cubicBezTo>
                <a:lnTo>
                  <a:pt x="3068528" y="6206944"/>
                </a:lnTo>
                <a:lnTo>
                  <a:pt x="2867844" y="6206944"/>
                </a:lnTo>
                <a:lnTo>
                  <a:pt x="2628602" y="6206944"/>
                </a:lnTo>
                <a:lnTo>
                  <a:pt x="2056351" y="6206944"/>
                </a:lnTo>
                <a:lnTo>
                  <a:pt x="1763822" y="6206944"/>
                </a:lnTo>
                <a:lnTo>
                  <a:pt x="980443"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blipFill>
            <a:blip r:embed="rId2"/>
            <a:srcRect/>
            <a:stretch>
              <a:fillRect l="-3564" t="-167" r="-40194" b="-11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4" name="Slide Number Placeholder 5">
            <a:extLst>
              <a:ext uri="{FF2B5EF4-FFF2-40B4-BE49-F238E27FC236}">
                <a16:creationId xmlns:a16="http://schemas.microsoft.com/office/drawing/2014/main" id="{5CEDA6F5-82CD-3AD7-526B-8DB8324D9008}"/>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6" name="Graphic 5">
            <a:extLst>
              <a:ext uri="{FF2B5EF4-FFF2-40B4-BE49-F238E27FC236}">
                <a16:creationId xmlns:a16="http://schemas.microsoft.com/office/drawing/2014/main" id="{D7C27F86-F70A-0D79-13BD-FD5AC517A7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3048237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title">
    <p:bg>
      <p:bgPr>
        <a:solidFill>
          <a:srgbClr val="354C59"/>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F5A3372-2A3E-663C-A804-165B26139A56}"/>
              </a:ext>
            </a:extLst>
          </p:cNvPr>
          <p:cNvSpPr/>
          <p:nvPr userDrawn="1"/>
        </p:nvSpPr>
        <p:spPr>
          <a:xfrm>
            <a:off x="1142289" y="321733"/>
            <a:ext cx="8613815" cy="6206944"/>
          </a:xfrm>
          <a:custGeom>
            <a:avLst/>
            <a:gdLst>
              <a:gd name="connsiteX0" fmla="*/ 1540578 w 8613815"/>
              <a:gd name="connsiteY0" fmla="*/ 0 h 6206944"/>
              <a:gd name="connsiteX1" fmla="*/ 2557233 w 8613815"/>
              <a:gd name="connsiteY1" fmla="*/ 0 h 6206944"/>
              <a:gd name="connsiteX2" fmla="*/ 2557233 w 8613815"/>
              <a:gd name="connsiteY2" fmla="*/ 1 h 6206944"/>
              <a:gd name="connsiteX3" fmla="*/ 3507011 w 8613815"/>
              <a:gd name="connsiteY3" fmla="*/ 1 h 6206944"/>
              <a:gd name="connsiteX4" fmla="*/ 3592016 w 8613815"/>
              <a:gd name="connsiteY4" fmla="*/ 1 h 6206944"/>
              <a:gd name="connsiteX5" fmla="*/ 3592016 w 8613815"/>
              <a:gd name="connsiteY5" fmla="*/ 0 h 6206944"/>
              <a:gd name="connsiteX6" fmla="*/ 4608670 w 8613815"/>
              <a:gd name="connsiteY6" fmla="*/ 0 h 6206944"/>
              <a:gd name="connsiteX7" fmla="*/ 4608670 w 8613815"/>
              <a:gd name="connsiteY7" fmla="*/ 1 h 6206944"/>
              <a:gd name="connsiteX8" fmla="*/ 4668759 w 8613815"/>
              <a:gd name="connsiteY8" fmla="*/ 1 h 6206944"/>
              <a:gd name="connsiteX9" fmla="*/ 5176120 w 8613815"/>
              <a:gd name="connsiteY9" fmla="*/ 1 h 6206944"/>
              <a:gd name="connsiteX10" fmla="*/ 6210903 w 8613815"/>
              <a:gd name="connsiteY10" fmla="*/ 1 h 6206944"/>
              <a:gd name="connsiteX11" fmla="*/ 6407092 w 8613815"/>
              <a:gd name="connsiteY11" fmla="*/ 1 h 6206944"/>
              <a:gd name="connsiteX12" fmla="*/ 6720196 w 8613815"/>
              <a:gd name="connsiteY12" fmla="*/ 1 h 6206944"/>
              <a:gd name="connsiteX13" fmla="*/ 7227557 w 8613815"/>
              <a:gd name="connsiteY13" fmla="*/ 1 h 6206944"/>
              <a:gd name="connsiteX14" fmla="*/ 8458529 w 8613815"/>
              <a:gd name="connsiteY14" fmla="*/ 1 h 6206944"/>
              <a:gd name="connsiteX15" fmla="*/ 8613815 w 8613815"/>
              <a:gd name="connsiteY15" fmla="*/ 168632 h 6206944"/>
              <a:gd name="connsiteX16" fmla="*/ 8613815 w 8613815"/>
              <a:gd name="connsiteY16" fmla="*/ 4451219 h 6206944"/>
              <a:gd name="connsiteX17" fmla="*/ 8613815 w 8613815"/>
              <a:gd name="connsiteY17" fmla="*/ 4709048 h 6206944"/>
              <a:gd name="connsiteX18" fmla="*/ 8613815 w 8613815"/>
              <a:gd name="connsiteY18" fmla="*/ 5726593 h 6206944"/>
              <a:gd name="connsiteX19" fmla="*/ 8171477 w 8613815"/>
              <a:gd name="connsiteY19" fmla="*/ 6206944 h 6206944"/>
              <a:gd name="connsiteX20" fmla="*/ 7373771 w 8613815"/>
              <a:gd name="connsiteY20" fmla="*/ 6206944 h 6206944"/>
              <a:gd name="connsiteX21" fmla="*/ 7227557 w 8613815"/>
              <a:gd name="connsiteY21" fmla="*/ 6206944 h 6206944"/>
              <a:gd name="connsiteX22" fmla="*/ 7007248 w 8613815"/>
              <a:gd name="connsiteY22" fmla="*/ 6206944 h 6206944"/>
              <a:gd name="connsiteX23" fmla="*/ 6210903 w 8613815"/>
              <a:gd name="connsiteY23" fmla="*/ 6206944 h 6206944"/>
              <a:gd name="connsiteX24" fmla="*/ 6120040 w 8613815"/>
              <a:gd name="connsiteY24" fmla="*/ 6206944 h 6206944"/>
              <a:gd name="connsiteX25" fmla="*/ 5322334 w 8613815"/>
              <a:gd name="connsiteY25" fmla="*/ 6206944 h 6206944"/>
              <a:gd name="connsiteX26" fmla="*/ 5176120 w 8613815"/>
              <a:gd name="connsiteY26" fmla="*/ 6206944 h 6206944"/>
              <a:gd name="connsiteX27" fmla="*/ 4955811 w 8613815"/>
              <a:gd name="connsiteY27" fmla="*/ 6206944 h 6206944"/>
              <a:gd name="connsiteX28" fmla="*/ 4159466 w 8613815"/>
              <a:gd name="connsiteY28" fmla="*/ 6206944 h 6206944"/>
              <a:gd name="connsiteX29" fmla="*/ 3945057 w 8613815"/>
              <a:gd name="connsiteY29" fmla="*/ 6206944 h 6206944"/>
              <a:gd name="connsiteX30" fmla="*/ 3507011 w 8613815"/>
              <a:gd name="connsiteY30" fmla="*/ 6206944 h 6206944"/>
              <a:gd name="connsiteX31" fmla="*/ 2206723 w 8613815"/>
              <a:gd name="connsiteY31" fmla="*/ 6206944 h 6206944"/>
              <a:gd name="connsiteX32" fmla="*/ 1893620 w 8613815"/>
              <a:gd name="connsiteY32" fmla="*/ 6206944 h 6206944"/>
              <a:gd name="connsiteX33" fmla="*/ 1455574 w 8613815"/>
              <a:gd name="connsiteY33" fmla="*/ 6206944 h 6206944"/>
              <a:gd name="connsiteX34" fmla="*/ 155286 w 8613815"/>
              <a:gd name="connsiteY34" fmla="*/ 6206944 h 6206944"/>
              <a:gd name="connsiteX35" fmla="*/ 0 w 8613815"/>
              <a:gd name="connsiteY35" fmla="*/ 6038313 h 6206944"/>
              <a:gd name="connsiteX36" fmla="*/ 0 w 8613815"/>
              <a:gd name="connsiteY36" fmla="*/ 1755726 h 6206944"/>
              <a:gd name="connsiteX37" fmla="*/ 0 w 8613815"/>
              <a:gd name="connsiteY37" fmla="*/ 1497897 h 6206944"/>
              <a:gd name="connsiteX38" fmla="*/ 0 w 8613815"/>
              <a:gd name="connsiteY38" fmla="*/ 480352 h 6206944"/>
              <a:gd name="connsiteX39" fmla="*/ 442338 w 8613815"/>
              <a:gd name="connsiteY39" fmla="*/ 1 h 6206944"/>
              <a:gd name="connsiteX40" fmla="*/ 1455574 w 8613815"/>
              <a:gd name="connsiteY40" fmla="*/ 1 h 6206944"/>
              <a:gd name="connsiteX41" fmla="*/ 1540578 w 8613815"/>
              <a:gd name="connsiteY41"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13815" h="6206944">
                <a:moveTo>
                  <a:pt x="1540578" y="0"/>
                </a:moveTo>
                <a:lnTo>
                  <a:pt x="2557233" y="0"/>
                </a:lnTo>
                <a:lnTo>
                  <a:pt x="2557233" y="1"/>
                </a:lnTo>
                <a:lnTo>
                  <a:pt x="3507011" y="1"/>
                </a:lnTo>
                <a:lnTo>
                  <a:pt x="3592016" y="1"/>
                </a:lnTo>
                <a:lnTo>
                  <a:pt x="3592016" y="0"/>
                </a:lnTo>
                <a:lnTo>
                  <a:pt x="4608670" y="0"/>
                </a:lnTo>
                <a:lnTo>
                  <a:pt x="4608670" y="1"/>
                </a:lnTo>
                <a:lnTo>
                  <a:pt x="4668759" y="1"/>
                </a:lnTo>
                <a:lnTo>
                  <a:pt x="5176120" y="1"/>
                </a:lnTo>
                <a:lnTo>
                  <a:pt x="6210903" y="1"/>
                </a:lnTo>
                <a:lnTo>
                  <a:pt x="6407092" y="1"/>
                </a:lnTo>
                <a:lnTo>
                  <a:pt x="6720196" y="1"/>
                </a:lnTo>
                <a:lnTo>
                  <a:pt x="7227557" y="1"/>
                </a:lnTo>
                <a:lnTo>
                  <a:pt x="8458529" y="1"/>
                </a:lnTo>
                <a:cubicBezTo>
                  <a:pt x="8544291" y="1"/>
                  <a:pt x="8613815" y="75500"/>
                  <a:pt x="8613815" y="168632"/>
                </a:cubicBezTo>
                <a:lnTo>
                  <a:pt x="8613815" y="4451219"/>
                </a:lnTo>
                <a:lnTo>
                  <a:pt x="8613815" y="4709048"/>
                </a:lnTo>
                <a:lnTo>
                  <a:pt x="8613815" y="5726593"/>
                </a:lnTo>
                <a:cubicBezTo>
                  <a:pt x="8613815" y="5991884"/>
                  <a:pt x="8415774" y="6206944"/>
                  <a:pt x="8171477" y="6206944"/>
                </a:cubicBezTo>
                <a:lnTo>
                  <a:pt x="7373771" y="6206944"/>
                </a:lnTo>
                <a:lnTo>
                  <a:pt x="7227557" y="6206944"/>
                </a:lnTo>
                <a:lnTo>
                  <a:pt x="7007248" y="6206944"/>
                </a:lnTo>
                <a:lnTo>
                  <a:pt x="6210903" y="6206944"/>
                </a:lnTo>
                <a:lnTo>
                  <a:pt x="6120040" y="6206944"/>
                </a:lnTo>
                <a:lnTo>
                  <a:pt x="5322334" y="6206944"/>
                </a:lnTo>
                <a:lnTo>
                  <a:pt x="5176120" y="6206944"/>
                </a:lnTo>
                <a:lnTo>
                  <a:pt x="4955811" y="6206944"/>
                </a:lnTo>
                <a:lnTo>
                  <a:pt x="4159466" y="6206944"/>
                </a:lnTo>
                <a:lnTo>
                  <a:pt x="3945057" y="6206944"/>
                </a:lnTo>
                <a:lnTo>
                  <a:pt x="3507011" y="6206944"/>
                </a:lnTo>
                <a:lnTo>
                  <a:pt x="2206723" y="6206944"/>
                </a:lnTo>
                <a:lnTo>
                  <a:pt x="1893620" y="6206944"/>
                </a:lnTo>
                <a:lnTo>
                  <a:pt x="1455574" y="6206944"/>
                </a:lnTo>
                <a:lnTo>
                  <a:pt x="155286" y="6206944"/>
                </a:lnTo>
                <a:cubicBezTo>
                  <a:pt x="69524" y="6206944"/>
                  <a:pt x="0" y="6131445"/>
                  <a:pt x="0" y="6038313"/>
                </a:cubicBezTo>
                <a:lnTo>
                  <a:pt x="0" y="1755726"/>
                </a:lnTo>
                <a:lnTo>
                  <a:pt x="0" y="1497897"/>
                </a:lnTo>
                <a:lnTo>
                  <a:pt x="0" y="480352"/>
                </a:lnTo>
                <a:cubicBezTo>
                  <a:pt x="0" y="215061"/>
                  <a:pt x="198041" y="1"/>
                  <a:pt x="442338" y="1"/>
                </a:cubicBezTo>
                <a:lnTo>
                  <a:pt x="1455574" y="1"/>
                </a:lnTo>
                <a:lnTo>
                  <a:pt x="1540578"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3" name="Freeform 2">
            <a:extLst>
              <a:ext uri="{FF2B5EF4-FFF2-40B4-BE49-F238E27FC236}">
                <a16:creationId xmlns:a16="http://schemas.microsoft.com/office/drawing/2014/main" id="{80120DAC-DB6B-BDE2-CF6A-145C4646AB9A}"/>
              </a:ext>
            </a:extLst>
          </p:cNvPr>
          <p:cNvSpPr/>
          <p:nvPr userDrawn="1"/>
        </p:nvSpPr>
        <p:spPr>
          <a:xfrm>
            <a:off x="-1631637" y="321734"/>
            <a:ext cx="2609411" cy="6206943"/>
          </a:xfrm>
          <a:custGeom>
            <a:avLst/>
            <a:gdLst>
              <a:gd name="connsiteX0" fmla="*/ 0 w 2609411"/>
              <a:gd name="connsiteY0" fmla="*/ 0 h 6206943"/>
              <a:gd name="connsiteX1" fmla="*/ 553060 w 2609411"/>
              <a:gd name="connsiteY1" fmla="*/ 0 h 6206943"/>
              <a:gd name="connsiteX2" fmla="*/ 1104022 w 2609411"/>
              <a:gd name="connsiteY2" fmla="*/ 0 h 6206943"/>
              <a:gd name="connsiteX3" fmla="*/ 2440780 w 2609411"/>
              <a:gd name="connsiteY3" fmla="*/ 0 h 6206943"/>
              <a:gd name="connsiteX4" fmla="*/ 2609411 w 2609411"/>
              <a:gd name="connsiteY4" fmla="*/ 168631 h 6206943"/>
              <a:gd name="connsiteX5" fmla="*/ 2609411 w 2609411"/>
              <a:gd name="connsiteY5" fmla="*/ 4451218 h 6206943"/>
              <a:gd name="connsiteX6" fmla="*/ 2609411 w 2609411"/>
              <a:gd name="connsiteY6" fmla="*/ 4709047 h 6206943"/>
              <a:gd name="connsiteX7" fmla="*/ 2609411 w 2609411"/>
              <a:gd name="connsiteY7" fmla="*/ 5726592 h 6206943"/>
              <a:gd name="connsiteX8" fmla="*/ 2129060 w 2609411"/>
              <a:gd name="connsiteY8" fmla="*/ 6206943 h 6206943"/>
              <a:gd name="connsiteX9" fmla="*/ 1104022 w 2609411"/>
              <a:gd name="connsiteY9" fmla="*/ 6206943 h 6206943"/>
              <a:gd name="connsiteX10" fmla="*/ 864780 w 2609411"/>
              <a:gd name="connsiteY10" fmla="*/ 6206943 h 6206943"/>
              <a:gd name="connsiteX11" fmla="*/ 0 w 2609411"/>
              <a:gd name="connsiteY11" fmla="*/ 6206943 h 620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9411" h="6206943">
                <a:moveTo>
                  <a:pt x="0" y="0"/>
                </a:moveTo>
                <a:lnTo>
                  <a:pt x="553060" y="0"/>
                </a:lnTo>
                <a:lnTo>
                  <a:pt x="1104022" y="0"/>
                </a:lnTo>
                <a:lnTo>
                  <a:pt x="2440780" y="0"/>
                </a:lnTo>
                <a:cubicBezTo>
                  <a:pt x="2533912" y="0"/>
                  <a:pt x="2609411" y="75499"/>
                  <a:pt x="2609411" y="168631"/>
                </a:cubicBezTo>
                <a:lnTo>
                  <a:pt x="2609411" y="4451218"/>
                </a:lnTo>
                <a:lnTo>
                  <a:pt x="2609411" y="4709047"/>
                </a:lnTo>
                <a:lnTo>
                  <a:pt x="2609411" y="5726592"/>
                </a:lnTo>
                <a:cubicBezTo>
                  <a:pt x="2609411" y="5991883"/>
                  <a:pt x="2394351" y="6206943"/>
                  <a:pt x="2129060" y="6206943"/>
                </a:cubicBezTo>
                <a:lnTo>
                  <a:pt x="1104022" y="6206943"/>
                </a:lnTo>
                <a:lnTo>
                  <a:pt x="864780" y="6206943"/>
                </a:lnTo>
                <a:lnTo>
                  <a:pt x="0" y="6206943"/>
                </a:lnTo>
                <a:close/>
              </a:path>
            </a:pathLst>
          </a:custGeom>
          <a:solidFill>
            <a:srgbClr val="F8BB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6" name="Freeform 5">
            <a:extLst>
              <a:ext uri="{FF2B5EF4-FFF2-40B4-BE49-F238E27FC236}">
                <a16:creationId xmlns:a16="http://schemas.microsoft.com/office/drawing/2014/main" id="{51FE7DFC-7DAF-25F9-A09E-1DBF16F69333}"/>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0" name="Title 1">
            <a:extLst>
              <a:ext uri="{FF2B5EF4-FFF2-40B4-BE49-F238E27FC236}">
                <a16:creationId xmlns:a16="http://schemas.microsoft.com/office/drawing/2014/main" id="{EB82E628-54C3-6899-ED43-09D04EC08EB4}"/>
              </a:ext>
            </a:extLst>
          </p:cNvPr>
          <p:cNvSpPr>
            <a:spLocks noGrp="1"/>
          </p:cNvSpPr>
          <p:nvPr>
            <p:ph type="ctrTitle"/>
          </p:nvPr>
        </p:nvSpPr>
        <p:spPr>
          <a:xfrm>
            <a:off x="1935497" y="1037605"/>
            <a:ext cx="4894309" cy="2387600"/>
          </a:xfrm>
        </p:spPr>
        <p:txBody>
          <a:bodyPr lIns="0" tIns="0" rIns="0" bIns="0"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en-US"/>
              <a:t>Click to edit Master title style</a:t>
            </a:r>
            <a:endParaRPr lang="en-BE" dirty="0"/>
          </a:p>
        </p:txBody>
      </p:sp>
      <p:sp>
        <p:nvSpPr>
          <p:cNvPr id="11" name="Subtitle 2">
            <a:extLst>
              <a:ext uri="{FF2B5EF4-FFF2-40B4-BE49-F238E27FC236}">
                <a16:creationId xmlns:a16="http://schemas.microsoft.com/office/drawing/2014/main" id="{5176B012-6A13-2940-4CBA-5E2F93B69E7C}"/>
              </a:ext>
            </a:extLst>
          </p:cNvPr>
          <p:cNvSpPr>
            <a:spLocks noGrp="1"/>
          </p:cNvSpPr>
          <p:nvPr>
            <p:ph type="subTitle" idx="1"/>
          </p:nvPr>
        </p:nvSpPr>
        <p:spPr>
          <a:xfrm>
            <a:off x="1935497" y="3614821"/>
            <a:ext cx="3479549" cy="1052512"/>
          </a:xfrm>
        </p:spPr>
        <p:txBody>
          <a:bodyPr lIns="0" tIns="0" rIns="0" bIns="0"/>
          <a:lstStyle>
            <a:lvl1pPr marL="0" indent="0" algn="l">
              <a:buNone/>
              <a:defRPr sz="24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sp>
        <p:nvSpPr>
          <p:cNvPr id="7" name="Slide Number Placeholder 5">
            <a:extLst>
              <a:ext uri="{FF2B5EF4-FFF2-40B4-BE49-F238E27FC236}">
                <a16:creationId xmlns:a16="http://schemas.microsoft.com/office/drawing/2014/main" id="{7A4FC318-3627-6555-9465-ED525586BEA6}"/>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8" name="Graphic 7">
            <a:extLst>
              <a:ext uri="{FF2B5EF4-FFF2-40B4-BE49-F238E27FC236}">
                <a16:creationId xmlns:a16="http://schemas.microsoft.com/office/drawing/2014/main" id="{63BEA906-29C3-37E1-33C1-15F474FFEE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2080072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354C59"/>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E530A91D-5407-06E8-4551-BC8E9D7CE5FE}"/>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8" name="Freeform 7">
            <a:extLst>
              <a:ext uri="{FF2B5EF4-FFF2-40B4-BE49-F238E27FC236}">
                <a16:creationId xmlns:a16="http://schemas.microsoft.com/office/drawing/2014/main" id="{1A55B440-7872-9F3C-C100-37AEE3F9EB6E}"/>
              </a:ext>
            </a:extLst>
          </p:cNvPr>
          <p:cNvSpPr/>
          <p:nvPr userDrawn="1"/>
        </p:nvSpPr>
        <p:spPr>
          <a:xfrm rot="10800000">
            <a:off x="4168686" y="325527"/>
            <a:ext cx="5591740" cy="6206946"/>
          </a:xfrm>
          <a:custGeom>
            <a:avLst/>
            <a:gdLst>
              <a:gd name="connsiteX0" fmla="*/ 4521339 w 5591740"/>
              <a:gd name="connsiteY0" fmla="*/ 6206946 h 6206946"/>
              <a:gd name="connsiteX1" fmla="*/ 3496301 w 5591740"/>
              <a:gd name="connsiteY1" fmla="*/ 6206946 h 6206946"/>
              <a:gd name="connsiteX2" fmla="*/ 3257059 w 5591740"/>
              <a:gd name="connsiteY2" fmla="*/ 6206946 h 6206946"/>
              <a:gd name="connsiteX3" fmla="*/ 2392279 w 5591740"/>
              <a:gd name="connsiteY3" fmla="*/ 6206946 h 6206946"/>
              <a:gd name="connsiteX4" fmla="*/ 2392279 w 5591740"/>
              <a:gd name="connsiteY4" fmla="*/ 6206944 h 6206946"/>
              <a:gd name="connsiteX5" fmla="*/ 2056351 w 5591740"/>
              <a:gd name="connsiteY5" fmla="*/ 6206944 h 6206946"/>
              <a:gd name="connsiteX6" fmla="*/ 1505389 w 5591740"/>
              <a:gd name="connsiteY6" fmla="*/ 6206944 h 6206946"/>
              <a:gd name="connsiteX7" fmla="*/ 168631 w 5591740"/>
              <a:gd name="connsiteY7" fmla="*/ 6206944 h 6206946"/>
              <a:gd name="connsiteX8" fmla="*/ 0 w 5591740"/>
              <a:gd name="connsiteY8" fmla="*/ 6038313 h 6206946"/>
              <a:gd name="connsiteX9" fmla="*/ 0 w 5591740"/>
              <a:gd name="connsiteY9" fmla="*/ 1755726 h 6206946"/>
              <a:gd name="connsiteX10" fmla="*/ 0 w 5591740"/>
              <a:gd name="connsiteY10" fmla="*/ 1497897 h 6206946"/>
              <a:gd name="connsiteX11" fmla="*/ 0 w 5591740"/>
              <a:gd name="connsiteY11" fmla="*/ 480352 h 6206946"/>
              <a:gd name="connsiteX12" fmla="*/ 480351 w 5591740"/>
              <a:gd name="connsiteY12" fmla="*/ 1 h 6206946"/>
              <a:gd name="connsiteX13" fmla="*/ 1070392 w 5591740"/>
              <a:gd name="connsiteY13" fmla="*/ 1 h 6206946"/>
              <a:gd name="connsiteX14" fmla="*/ 1070401 w 5591740"/>
              <a:gd name="connsiteY14" fmla="*/ 0 h 6206946"/>
              <a:gd name="connsiteX15" fmla="*/ 2095439 w 5591740"/>
              <a:gd name="connsiteY15" fmla="*/ 0 h 6206946"/>
              <a:gd name="connsiteX16" fmla="*/ 2334681 w 5591740"/>
              <a:gd name="connsiteY16" fmla="*/ 0 h 6206946"/>
              <a:gd name="connsiteX17" fmla="*/ 3199461 w 5591740"/>
              <a:gd name="connsiteY17" fmla="*/ 0 h 6206946"/>
              <a:gd name="connsiteX18" fmla="*/ 3199461 w 5591740"/>
              <a:gd name="connsiteY18" fmla="*/ 2 h 6206946"/>
              <a:gd name="connsiteX19" fmla="*/ 3535389 w 5591740"/>
              <a:gd name="connsiteY19" fmla="*/ 2 h 6206946"/>
              <a:gd name="connsiteX20" fmla="*/ 4086351 w 5591740"/>
              <a:gd name="connsiteY20" fmla="*/ 2 h 6206946"/>
              <a:gd name="connsiteX21" fmla="*/ 5423109 w 5591740"/>
              <a:gd name="connsiteY21" fmla="*/ 2 h 6206946"/>
              <a:gd name="connsiteX22" fmla="*/ 5591740 w 5591740"/>
              <a:gd name="connsiteY22" fmla="*/ 168633 h 6206946"/>
              <a:gd name="connsiteX23" fmla="*/ 5591740 w 5591740"/>
              <a:gd name="connsiteY23" fmla="*/ 4451220 h 6206946"/>
              <a:gd name="connsiteX24" fmla="*/ 5591740 w 5591740"/>
              <a:gd name="connsiteY24" fmla="*/ 4709049 h 6206946"/>
              <a:gd name="connsiteX25" fmla="*/ 5591740 w 5591740"/>
              <a:gd name="connsiteY25" fmla="*/ 5726594 h 6206946"/>
              <a:gd name="connsiteX26" fmla="*/ 5111389 w 5591740"/>
              <a:gd name="connsiteY26" fmla="*/ 6206945 h 6206946"/>
              <a:gd name="connsiteX27" fmla="*/ 4521349 w 5591740"/>
              <a:gd name="connsiteY27" fmla="*/ 6206945 h 620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91740" h="6206946">
                <a:moveTo>
                  <a:pt x="4521339" y="6206946"/>
                </a:moveTo>
                <a:lnTo>
                  <a:pt x="3496301" y="6206946"/>
                </a:lnTo>
                <a:lnTo>
                  <a:pt x="3257059" y="6206946"/>
                </a:lnTo>
                <a:lnTo>
                  <a:pt x="2392279" y="6206946"/>
                </a:lnTo>
                <a:lnTo>
                  <a:pt x="2392279" y="6206944"/>
                </a:lnTo>
                <a:lnTo>
                  <a:pt x="2056351" y="6206944"/>
                </a:lnTo>
                <a:lnTo>
                  <a:pt x="1505389"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70392" y="1"/>
                </a:lnTo>
                <a:lnTo>
                  <a:pt x="1070401" y="0"/>
                </a:lnTo>
                <a:lnTo>
                  <a:pt x="2095439" y="0"/>
                </a:lnTo>
                <a:lnTo>
                  <a:pt x="2334681" y="0"/>
                </a:lnTo>
                <a:lnTo>
                  <a:pt x="3199461" y="0"/>
                </a:lnTo>
                <a:lnTo>
                  <a:pt x="3199461" y="2"/>
                </a:lnTo>
                <a:lnTo>
                  <a:pt x="3535389" y="2"/>
                </a:lnTo>
                <a:lnTo>
                  <a:pt x="4086351" y="2"/>
                </a:lnTo>
                <a:lnTo>
                  <a:pt x="5423109" y="2"/>
                </a:lnTo>
                <a:cubicBezTo>
                  <a:pt x="5516241" y="2"/>
                  <a:pt x="5591740" y="75501"/>
                  <a:pt x="5591740" y="168633"/>
                </a:cubicBezTo>
                <a:lnTo>
                  <a:pt x="5591740" y="4451220"/>
                </a:lnTo>
                <a:lnTo>
                  <a:pt x="5591740" y="4709049"/>
                </a:lnTo>
                <a:lnTo>
                  <a:pt x="5591740" y="5726594"/>
                </a:lnTo>
                <a:cubicBezTo>
                  <a:pt x="5591740" y="5991885"/>
                  <a:pt x="5376680" y="6206945"/>
                  <a:pt x="5111389" y="6206945"/>
                </a:cubicBezTo>
                <a:lnTo>
                  <a:pt x="4521349" y="6206945"/>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4EC2561D-C74C-DA2A-A69B-A66D218EFB11}"/>
              </a:ext>
            </a:extLst>
          </p:cNvPr>
          <p:cNvSpPr>
            <a:spLocks noGrp="1"/>
          </p:cNvSpPr>
          <p:nvPr>
            <p:ph type="ctrTitle"/>
          </p:nvPr>
        </p:nvSpPr>
        <p:spPr>
          <a:xfrm>
            <a:off x="4919011" y="1634427"/>
            <a:ext cx="3479549" cy="2387600"/>
          </a:xfrm>
        </p:spPr>
        <p:txBody>
          <a:bodyPr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en-US"/>
              <a:t>Click to edit Master title style</a:t>
            </a:r>
            <a:endParaRPr lang="en-BE" dirty="0"/>
          </a:p>
        </p:txBody>
      </p:sp>
      <p:sp>
        <p:nvSpPr>
          <p:cNvPr id="3" name="Subtitle 2">
            <a:extLst>
              <a:ext uri="{FF2B5EF4-FFF2-40B4-BE49-F238E27FC236}">
                <a16:creationId xmlns:a16="http://schemas.microsoft.com/office/drawing/2014/main" id="{619B42FB-291D-DE74-B799-877AB23B0466}"/>
              </a:ext>
            </a:extLst>
          </p:cNvPr>
          <p:cNvSpPr>
            <a:spLocks noGrp="1"/>
          </p:cNvSpPr>
          <p:nvPr>
            <p:ph type="subTitle" idx="1"/>
          </p:nvPr>
        </p:nvSpPr>
        <p:spPr>
          <a:xfrm>
            <a:off x="4919011" y="4296982"/>
            <a:ext cx="3479549" cy="1052512"/>
          </a:xfrm>
        </p:spPr>
        <p:txBody>
          <a:bodyPr/>
          <a:lstStyle>
            <a:lvl1pPr marL="0" indent="0" algn="l">
              <a:lnSpc>
                <a:spcPct val="100000"/>
              </a:lnSpc>
              <a:spcBef>
                <a:spcPts val="0"/>
              </a:spcBef>
              <a:buNone/>
              <a:defRPr sz="24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sp>
        <p:nvSpPr>
          <p:cNvPr id="16" name="Slide Number Placeholder 15">
            <a:extLst>
              <a:ext uri="{FF2B5EF4-FFF2-40B4-BE49-F238E27FC236}">
                <a16:creationId xmlns:a16="http://schemas.microsoft.com/office/drawing/2014/main" id="{C9382F42-D00B-EB6F-DEDA-021FE14678A8}"/>
              </a:ext>
            </a:extLst>
          </p:cNvPr>
          <p:cNvSpPr>
            <a:spLocks noGrp="1"/>
          </p:cNvSpPr>
          <p:nvPr>
            <p:ph type="sldNum" sz="quarter" idx="10"/>
          </p:nvPr>
        </p:nvSpPr>
        <p:spPr>
          <a:xfrm>
            <a:off x="11179082" y="7363541"/>
            <a:ext cx="752061" cy="182563"/>
          </a:xfrm>
          <a:prstGeom prst="rect">
            <a:avLst/>
          </a:prstGeom>
        </p:spPr>
        <p:txBody>
          <a:bodyPr/>
          <a:lstStyle/>
          <a:p>
            <a:fld id="{EF9EFF89-E4AA-584F-8B02-5791ED7908DC}" type="slidenum">
              <a:rPr lang="en-BE" smtClean="0"/>
              <a:pPr/>
              <a:t>‹#›</a:t>
            </a:fld>
            <a:endParaRPr lang="en-BE" dirty="0"/>
          </a:p>
        </p:txBody>
      </p:sp>
      <p:sp>
        <p:nvSpPr>
          <p:cNvPr id="5" name="Freeform 4">
            <a:extLst>
              <a:ext uri="{FF2B5EF4-FFF2-40B4-BE49-F238E27FC236}">
                <a16:creationId xmlns:a16="http://schemas.microsoft.com/office/drawing/2014/main" id="{AEA244BF-FDC9-3B9E-148A-B97EC9EE02EB}"/>
              </a:ext>
            </a:extLst>
          </p:cNvPr>
          <p:cNvSpPr>
            <a:spLocks/>
          </p:cNvSpPr>
          <p:nvPr userDrawn="1"/>
        </p:nvSpPr>
        <p:spPr>
          <a:xfrm>
            <a:off x="-365450" y="321732"/>
            <a:ext cx="4373233" cy="6206944"/>
          </a:xfrm>
          <a:custGeom>
            <a:avLst/>
            <a:gdLst>
              <a:gd name="connsiteX0" fmla="*/ 1672971 w 4373233"/>
              <a:gd name="connsiteY0" fmla="*/ 0 h 6206944"/>
              <a:gd name="connsiteX1" fmla="*/ 2776993 w 4373233"/>
              <a:gd name="connsiteY1" fmla="*/ 0 h 6206944"/>
              <a:gd name="connsiteX2" fmla="*/ 2776993 w 4373233"/>
              <a:gd name="connsiteY2" fmla="*/ 1 h 6206944"/>
              <a:gd name="connsiteX3" fmla="*/ 2867844 w 4373233"/>
              <a:gd name="connsiteY3" fmla="*/ 1 h 6206944"/>
              <a:gd name="connsiteX4" fmla="*/ 3068528 w 4373233"/>
              <a:gd name="connsiteY4" fmla="*/ 1 h 6206944"/>
              <a:gd name="connsiteX5" fmla="*/ 4204602 w 4373233"/>
              <a:gd name="connsiteY5" fmla="*/ 1 h 6206944"/>
              <a:gd name="connsiteX6" fmla="*/ 4373233 w 4373233"/>
              <a:gd name="connsiteY6" fmla="*/ 168632 h 6206944"/>
              <a:gd name="connsiteX7" fmla="*/ 4373233 w 4373233"/>
              <a:gd name="connsiteY7" fmla="*/ 4451219 h 6206944"/>
              <a:gd name="connsiteX8" fmla="*/ 4373233 w 4373233"/>
              <a:gd name="connsiteY8" fmla="*/ 4709048 h 6206944"/>
              <a:gd name="connsiteX9" fmla="*/ 4373233 w 4373233"/>
              <a:gd name="connsiteY9" fmla="*/ 5726593 h 6206944"/>
              <a:gd name="connsiteX10" fmla="*/ 3892882 w 4373233"/>
              <a:gd name="connsiteY10" fmla="*/ 6206944 h 6206944"/>
              <a:gd name="connsiteX11" fmla="*/ 3068528 w 4373233"/>
              <a:gd name="connsiteY11" fmla="*/ 6206944 h 6206944"/>
              <a:gd name="connsiteX12" fmla="*/ 2867844 w 4373233"/>
              <a:gd name="connsiteY12" fmla="*/ 6206944 h 6206944"/>
              <a:gd name="connsiteX13" fmla="*/ 2628602 w 4373233"/>
              <a:gd name="connsiteY13" fmla="*/ 6206944 h 6206944"/>
              <a:gd name="connsiteX14" fmla="*/ 2056351 w 4373233"/>
              <a:gd name="connsiteY14" fmla="*/ 6206944 h 6206944"/>
              <a:gd name="connsiteX15" fmla="*/ 1763822 w 4373233"/>
              <a:gd name="connsiteY15" fmla="*/ 6206944 h 6206944"/>
              <a:gd name="connsiteX16" fmla="*/ 980443 w 4373233"/>
              <a:gd name="connsiteY16" fmla="*/ 6206944 h 6206944"/>
              <a:gd name="connsiteX17" fmla="*/ 168631 w 4373233"/>
              <a:gd name="connsiteY17" fmla="*/ 6206944 h 6206944"/>
              <a:gd name="connsiteX18" fmla="*/ 0 w 4373233"/>
              <a:gd name="connsiteY18" fmla="*/ 6038313 h 6206944"/>
              <a:gd name="connsiteX19" fmla="*/ 0 w 4373233"/>
              <a:gd name="connsiteY19" fmla="*/ 1755726 h 6206944"/>
              <a:gd name="connsiteX20" fmla="*/ 0 w 4373233"/>
              <a:gd name="connsiteY20" fmla="*/ 1497897 h 6206944"/>
              <a:gd name="connsiteX21" fmla="*/ 0 w 4373233"/>
              <a:gd name="connsiteY21" fmla="*/ 480352 h 6206944"/>
              <a:gd name="connsiteX22" fmla="*/ 480351 w 4373233"/>
              <a:gd name="connsiteY22" fmla="*/ 1 h 6206944"/>
              <a:gd name="connsiteX23" fmla="*/ 1672971 w 4373233"/>
              <a:gd name="connsiteY2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73233" h="6206944">
                <a:moveTo>
                  <a:pt x="1672971" y="0"/>
                </a:moveTo>
                <a:lnTo>
                  <a:pt x="2776993" y="0"/>
                </a:lnTo>
                <a:lnTo>
                  <a:pt x="2776993" y="1"/>
                </a:lnTo>
                <a:lnTo>
                  <a:pt x="2867844" y="1"/>
                </a:lnTo>
                <a:lnTo>
                  <a:pt x="3068528" y="1"/>
                </a:lnTo>
                <a:lnTo>
                  <a:pt x="4204602" y="1"/>
                </a:lnTo>
                <a:cubicBezTo>
                  <a:pt x="4297734" y="1"/>
                  <a:pt x="4373233" y="75500"/>
                  <a:pt x="4373233" y="168632"/>
                </a:cubicBezTo>
                <a:lnTo>
                  <a:pt x="4373233" y="4451219"/>
                </a:lnTo>
                <a:lnTo>
                  <a:pt x="4373233" y="4709048"/>
                </a:lnTo>
                <a:lnTo>
                  <a:pt x="4373233" y="5726593"/>
                </a:lnTo>
                <a:cubicBezTo>
                  <a:pt x="4373233" y="5991884"/>
                  <a:pt x="4158173" y="6206944"/>
                  <a:pt x="3892882" y="6206944"/>
                </a:cubicBezTo>
                <a:lnTo>
                  <a:pt x="3068528" y="6206944"/>
                </a:lnTo>
                <a:lnTo>
                  <a:pt x="2867844" y="6206944"/>
                </a:lnTo>
                <a:lnTo>
                  <a:pt x="2628602" y="6206944"/>
                </a:lnTo>
                <a:lnTo>
                  <a:pt x="2056351" y="6206944"/>
                </a:lnTo>
                <a:lnTo>
                  <a:pt x="1763822" y="6206944"/>
                </a:lnTo>
                <a:lnTo>
                  <a:pt x="980443"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blipFill>
            <a:blip r:embed="rId2"/>
            <a:srcRect/>
            <a:stretch>
              <a:fillRect l="-69185" r="-437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4" name="Slide Number Placeholder 5">
            <a:extLst>
              <a:ext uri="{FF2B5EF4-FFF2-40B4-BE49-F238E27FC236}">
                <a16:creationId xmlns:a16="http://schemas.microsoft.com/office/drawing/2014/main" id="{7E2721BB-7225-F79D-93C1-C29CC33B90A0}"/>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6" name="Graphic 5">
            <a:extLst>
              <a:ext uri="{FF2B5EF4-FFF2-40B4-BE49-F238E27FC236}">
                <a16:creationId xmlns:a16="http://schemas.microsoft.com/office/drawing/2014/main" id="{C8625465-D25A-1DD8-2B3A-1BCB2FF0BE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973674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dia">
    <p:bg>
      <p:bgPr>
        <a:solidFill>
          <a:srgbClr val="354C59"/>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E530A91D-5407-06E8-4551-BC8E9D7CE5FE}"/>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8" name="Freeform 7">
            <a:extLst>
              <a:ext uri="{FF2B5EF4-FFF2-40B4-BE49-F238E27FC236}">
                <a16:creationId xmlns:a16="http://schemas.microsoft.com/office/drawing/2014/main" id="{1A55B440-7872-9F3C-C100-37AEE3F9EB6E}"/>
              </a:ext>
            </a:extLst>
          </p:cNvPr>
          <p:cNvSpPr/>
          <p:nvPr userDrawn="1"/>
        </p:nvSpPr>
        <p:spPr>
          <a:xfrm rot="10800000">
            <a:off x="4168686" y="325527"/>
            <a:ext cx="5591740" cy="6206946"/>
          </a:xfrm>
          <a:custGeom>
            <a:avLst/>
            <a:gdLst>
              <a:gd name="connsiteX0" fmla="*/ 4521339 w 5591740"/>
              <a:gd name="connsiteY0" fmla="*/ 6206946 h 6206946"/>
              <a:gd name="connsiteX1" fmla="*/ 3496301 w 5591740"/>
              <a:gd name="connsiteY1" fmla="*/ 6206946 h 6206946"/>
              <a:gd name="connsiteX2" fmla="*/ 3257059 w 5591740"/>
              <a:gd name="connsiteY2" fmla="*/ 6206946 h 6206946"/>
              <a:gd name="connsiteX3" fmla="*/ 2392279 w 5591740"/>
              <a:gd name="connsiteY3" fmla="*/ 6206946 h 6206946"/>
              <a:gd name="connsiteX4" fmla="*/ 2392279 w 5591740"/>
              <a:gd name="connsiteY4" fmla="*/ 6206944 h 6206946"/>
              <a:gd name="connsiteX5" fmla="*/ 2056351 w 5591740"/>
              <a:gd name="connsiteY5" fmla="*/ 6206944 h 6206946"/>
              <a:gd name="connsiteX6" fmla="*/ 1505389 w 5591740"/>
              <a:gd name="connsiteY6" fmla="*/ 6206944 h 6206946"/>
              <a:gd name="connsiteX7" fmla="*/ 168631 w 5591740"/>
              <a:gd name="connsiteY7" fmla="*/ 6206944 h 6206946"/>
              <a:gd name="connsiteX8" fmla="*/ 0 w 5591740"/>
              <a:gd name="connsiteY8" fmla="*/ 6038313 h 6206946"/>
              <a:gd name="connsiteX9" fmla="*/ 0 w 5591740"/>
              <a:gd name="connsiteY9" fmla="*/ 1755726 h 6206946"/>
              <a:gd name="connsiteX10" fmla="*/ 0 w 5591740"/>
              <a:gd name="connsiteY10" fmla="*/ 1497897 h 6206946"/>
              <a:gd name="connsiteX11" fmla="*/ 0 w 5591740"/>
              <a:gd name="connsiteY11" fmla="*/ 480352 h 6206946"/>
              <a:gd name="connsiteX12" fmla="*/ 480351 w 5591740"/>
              <a:gd name="connsiteY12" fmla="*/ 1 h 6206946"/>
              <a:gd name="connsiteX13" fmla="*/ 1070392 w 5591740"/>
              <a:gd name="connsiteY13" fmla="*/ 1 h 6206946"/>
              <a:gd name="connsiteX14" fmla="*/ 1070401 w 5591740"/>
              <a:gd name="connsiteY14" fmla="*/ 0 h 6206946"/>
              <a:gd name="connsiteX15" fmla="*/ 2095439 w 5591740"/>
              <a:gd name="connsiteY15" fmla="*/ 0 h 6206946"/>
              <a:gd name="connsiteX16" fmla="*/ 2334681 w 5591740"/>
              <a:gd name="connsiteY16" fmla="*/ 0 h 6206946"/>
              <a:gd name="connsiteX17" fmla="*/ 3199461 w 5591740"/>
              <a:gd name="connsiteY17" fmla="*/ 0 h 6206946"/>
              <a:gd name="connsiteX18" fmla="*/ 3199461 w 5591740"/>
              <a:gd name="connsiteY18" fmla="*/ 2 h 6206946"/>
              <a:gd name="connsiteX19" fmla="*/ 3535389 w 5591740"/>
              <a:gd name="connsiteY19" fmla="*/ 2 h 6206946"/>
              <a:gd name="connsiteX20" fmla="*/ 4086351 w 5591740"/>
              <a:gd name="connsiteY20" fmla="*/ 2 h 6206946"/>
              <a:gd name="connsiteX21" fmla="*/ 5423109 w 5591740"/>
              <a:gd name="connsiteY21" fmla="*/ 2 h 6206946"/>
              <a:gd name="connsiteX22" fmla="*/ 5591740 w 5591740"/>
              <a:gd name="connsiteY22" fmla="*/ 168633 h 6206946"/>
              <a:gd name="connsiteX23" fmla="*/ 5591740 w 5591740"/>
              <a:gd name="connsiteY23" fmla="*/ 4451220 h 6206946"/>
              <a:gd name="connsiteX24" fmla="*/ 5591740 w 5591740"/>
              <a:gd name="connsiteY24" fmla="*/ 4709049 h 6206946"/>
              <a:gd name="connsiteX25" fmla="*/ 5591740 w 5591740"/>
              <a:gd name="connsiteY25" fmla="*/ 5726594 h 6206946"/>
              <a:gd name="connsiteX26" fmla="*/ 5111389 w 5591740"/>
              <a:gd name="connsiteY26" fmla="*/ 6206945 h 6206946"/>
              <a:gd name="connsiteX27" fmla="*/ 4521349 w 5591740"/>
              <a:gd name="connsiteY27" fmla="*/ 6206945 h 620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91740" h="6206946">
                <a:moveTo>
                  <a:pt x="4521339" y="6206946"/>
                </a:moveTo>
                <a:lnTo>
                  <a:pt x="3496301" y="6206946"/>
                </a:lnTo>
                <a:lnTo>
                  <a:pt x="3257059" y="6206946"/>
                </a:lnTo>
                <a:lnTo>
                  <a:pt x="2392279" y="6206946"/>
                </a:lnTo>
                <a:lnTo>
                  <a:pt x="2392279" y="6206944"/>
                </a:lnTo>
                <a:lnTo>
                  <a:pt x="2056351" y="6206944"/>
                </a:lnTo>
                <a:lnTo>
                  <a:pt x="1505389"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70392" y="1"/>
                </a:lnTo>
                <a:lnTo>
                  <a:pt x="1070401" y="0"/>
                </a:lnTo>
                <a:lnTo>
                  <a:pt x="2095439" y="0"/>
                </a:lnTo>
                <a:lnTo>
                  <a:pt x="2334681" y="0"/>
                </a:lnTo>
                <a:lnTo>
                  <a:pt x="3199461" y="0"/>
                </a:lnTo>
                <a:lnTo>
                  <a:pt x="3199461" y="2"/>
                </a:lnTo>
                <a:lnTo>
                  <a:pt x="3535389" y="2"/>
                </a:lnTo>
                <a:lnTo>
                  <a:pt x="4086351" y="2"/>
                </a:lnTo>
                <a:lnTo>
                  <a:pt x="5423109" y="2"/>
                </a:lnTo>
                <a:cubicBezTo>
                  <a:pt x="5516241" y="2"/>
                  <a:pt x="5591740" y="75501"/>
                  <a:pt x="5591740" y="168633"/>
                </a:cubicBezTo>
                <a:lnTo>
                  <a:pt x="5591740" y="4451220"/>
                </a:lnTo>
                <a:lnTo>
                  <a:pt x="5591740" y="4709049"/>
                </a:lnTo>
                <a:lnTo>
                  <a:pt x="5591740" y="5726594"/>
                </a:lnTo>
                <a:cubicBezTo>
                  <a:pt x="5591740" y="5991885"/>
                  <a:pt x="5376680" y="6206945"/>
                  <a:pt x="5111389" y="6206945"/>
                </a:cubicBezTo>
                <a:lnTo>
                  <a:pt x="4521349" y="6206945"/>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4EC2561D-C74C-DA2A-A69B-A66D218EFB11}"/>
              </a:ext>
            </a:extLst>
          </p:cNvPr>
          <p:cNvSpPr>
            <a:spLocks noGrp="1"/>
          </p:cNvSpPr>
          <p:nvPr>
            <p:ph type="ctrTitle"/>
          </p:nvPr>
        </p:nvSpPr>
        <p:spPr>
          <a:xfrm>
            <a:off x="4919011" y="1634427"/>
            <a:ext cx="3479549" cy="2387600"/>
          </a:xfrm>
        </p:spPr>
        <p:txBody>
          <a:bodyPr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en-US"/>
              <a:t>Click to edit Master title style</a:t>
            </a:r>
            <a:endParaRPr lang="en-BE" dirty="0"/>
          </a:p>
        </p:txBody>
      </p:sp>
      <p:sp>
        <p:nvSpPr>
          <p:cNvPr id="3" name="Subtitle 2">
            <a:extLst>
              <a:ext uri="{FF2B5EF4-FFF2-40B4-BE49-F238E27FC236}">
                <a16:creationId xmlns:a16="http://schemas.microsoft.com/office/drawing/2014/main" id="{619B42FB-291D-DE74-B799-877AB23B0466}"/>
              </a:ext>
            </a:extLst>
          </p:cNvPr>
          <p:cNvSpPr>
            <a:spLocks noGrp="1"/>
          </p:cNvSpPr>
          <p:nvPr>
            <p:ph type="subTitle" idx="1"/>
          </p:nvPr>
        </p:nvSpPr>
        <p:spPr>
          <a:xfrm>
            <a:off x="4919011" y="4296982"/>
            <a:ext cx="3479549" cy="1052512"/>
          </a:xfrm>
        </p:spPr>
        <p:txBody>
          <a:bodyPr/>
          <a:lstStyle>
            <a:lvl1pPr marL="0" indent="0" algn="l">
              <a:lnSpc>
                <a:spcPct val="100000"/>
              </a:lnSpc>
              <a:spcBef>
                <a:spcPts val="0"/>
              </a:spcBef>
              <a:buNone/>
              <a:defRPr sz="24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sp>
        <p:nvSpPr>
          <p:cNvPr id="16" name="Slide Number Placeholder 15">
            <a:extLst>
              <a:ext uri="{FF2B5EF4-FFF2-40B4-BE49-F238E27FC236}">
                <a16:creationId xmlns:a16="http://schemas.microsoft.com/office/drawing/2014/main" id="{C9382F42-D00B-EB6F-DEDA-021FE14678A8}"/>
              </a:ext>
            </a:extLst>
          </p:cNvPr>
          <p:cNvSpPr>
            <a:spLocks noGrp="1"/>
          </p:cNvSpPr>
          <p:nvPr>
            <p:ph type="sldNum" sz="quarter" idx="10"/>
          </p:nvPr>
        </p:nvSpPr>
        <p:spPr>
          <a:xfrm>
            <a:off x="11179082" y="7363541"/>
            <a:ext cx="752061" cy="182563"/>
          </a:xfrm>
          <a:prstGeom prst="rect">
            <a:avLst/>
          </a:prstGeom>
        </p:spPr>
        <p:txBody>
          <a:bodyPr/>
          <a:lstStyle/>
          <a:p>
            <a:fld id="{EF9EFF89-E4AA-584F-8B02-5791ED7908DC}" type="slidenum">
              <a:rPr lang="en-BE" smtClean="0"/>
              <a:pPr/>
              <a:t>‹#›</a:t>
            </a:fld>
            <a:endParaRPr lang="en-BE" dirty="0"/>
          </a:p>
        </p:txBody>
      </p:sp>
      <p:sp>
        <p:nvSpPr>
          <p:cNvPr id="5" name="Freeform 4">
            <a:extLst>
              <a:ext uri="{FF2B5EF4-FFF2-40B4-BE49-F238E27FC236}">
                <a16:creationId xmlns:a16="http://schemas.microsoft.com/office/drawing/2014/main" id="{AEA244BF-FDC9-3B9E-148A-B97EC9EE02EB}"/>
              </a:ext>
            </a:extLst>
          </p:cNvPr>
          <p:cNvSpPr>
            <a:spLocks/>
          </p:cNvSpPr>
          <p:nvPr userDrawn="1"/>
        </p:nvSpPr>
        <p:spPr>
          <a:xfrm>
            <a:off x="-470553" y="321732"/>
            <a:ext cx="4373233" cy="6206944"/>
          </a:xfrm>
          <a:custGeom>
            <a:avLst/>
            <a:gdLst>
              <a:gd name="connsiteX0" fmla="*/ 1672971 w 4373233"/>
              <a:gd name="connsiteY0" fmla="*/ 0 h 6206944"/>
              <a:gd name="connsiteX1" fmla="*/ 2776993 w 4373233"/>
              <a:gd name="connsiteY1" fmla="*/ 0 h 6206944"/>
              <a:gd name="connsiteX2" fmla="*/ 2776993 w 4373233"/>
              <a:gd name="connsiteY2" fmla="*/ 1 h 6206944"/>
              <a:gd name="connsiteX3" fmla="*/ 2867844 w 4373233"/>
              <a:gd name="connsiteY3" fmla="*/ 1 h 6206944"/>
              <a:gd name="connsiteX4" fmla="*/ 3068528 w 4373233"/>
              <a:gd name="connsiteY4" fmla="*/ 1 h 6206944"/>
              <a:gd name="connsiteX5" fmla="*/ 4204602 w 4373233"/>
              <a:gd name="connsiteY5" fmla="*/ 1 h 6206944"/>
              <a:gd name="connsiteX6" fmla="*/ 4373233 w 4373233"/>
              <a:gd name="connsiteY6" fmla="*/ 168632 h 6206944"/>
              <a:gd name="connsiteX7" fmla="*/ 4373233 w 4373233"/>
              <a:gd name="connsiteY7" fmla="*/ 4451219 h 6206944"/>
              <a:gd name="connsiteX8" fmla="*/ 4373233 w 4373233"/>
              <a:gd name="connsiteY8" fmla="*/ 4709048 h 6206944"/>
              <a:gd name="connsiteX9" fmla="*/ 4373233 w 4373233"/>
              <a:gd name="connsiteY9" fmla="*/ 5726593 h 6206944"/>
              <a:gd name="connsiteX10" fmla="*/ 3892882 w 4373233"/>
              <a:gd name="connsiteY10" fmla="*/ 6206944 h 6206944"/>
              <a:gd name="connsiteX11" fmla="*/ 3068528 w 4373233"/>
              <a:gd name="connsiteY11" fmla="*/ 6206944 h 6206944"/>
              <a:gd name="connsiteX12" fmla="*/ 2867844 w 4373233"/>
              <a:gd name="connsiteY12" fmla="*/ 6206944 h 6206944"/>
              <a:gd name="connsiteX13" fmla="*/ 2628602 w 4373233"/>
              <a:gd name="connsiteY13" fmla="*/ 6206944 h 6206944"/>
              <a:gd name="connsiteX14" fmla="*/ 2056351 w 4373233"/>
              <a:gd name="connsiteY14" fmla="*/ 6206944 h 6206944"/>
              <a:gd name="connsiteX15" fmla="*/ 1763822 w 4373233"/>
              <a:gd name="connsiteY15" fmla="*/ 6206944 h 6206944"/>
              <a:gd name="connsiteX16" fmla="*/ 980443 w 4373233"/>
              <a:gd name="connsiteY16" fmla="*/ 6206944 h 6206944"/>
              <a:gd name="connsiteX17" fmla="*/ 168631 w 4373233"/>
              <a:gd name="connsiteY17" fmla="*/ 6206944 h 6206944"/>
              <a:gd name="connsiteX18" fmla="*/ 0 w 4373233"/>
              <a:gd name="connsiteY18" fmla="*/ 6038313 h 6206944"/>
              <a:gd name="connsiteX19" fmla="*/ 0 w 4373233"/>
              <a:gd name="connsiteY19" fmla="*/ 1755726 h 6206944"/>
              <a:gd name="connsiteX20" fmla="*/ 0 w 4373233"/>
              <a:gd name="connsiteY20" fmla="*/ 1497897 h 6206944"/>
              <a:gd name="connsiteX21" fmla="*/ 0 w 4373233"/>
              <a:gd name="connsiteY21" fmla="*/ 480352 h 6206944"/>
              <a:gd name="connsiteX22" fmla="*/ 480351 w 4373233"/>
              <a:gd name="connsiteY22" fmla="*/ 1 h 6206944"/>
              <a:gd name="connsiteX23" fmla="*/ 1672971 w 4373233"/>
              <a:gd name="connsiteY2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73233" h="6206944">
                <a:moveTo>
                  <a:pt x="1672971" y="0"/>
                </a:moveTo>
                <a:lnTo>
                  <a:pt x="2776993" y="0"/>
                </a:lnTo>
                <a:lnTo>
                  <a:pt x="2776993" y="1"/>
                </a:lnTo>
                <a:lnTo>
                  <a:pt x="2867844" y="1"/>
                </a:lnTo>
                <a:lnTo>
                  <a:pt x="3068528" y="1"/>
                </a:lnTo>
                <a:lnTo>
                  <a:pt x="4204602" y="1"/>
                </a:lnTo>
                <a:cubicBezTo>
                  <a:pt x="4297734" y="1"/>
                  <a:pt x="4373233" y="75500"/>
                  <a:pt x="4373233" y="168632"/>
                </a:cubicBezTo>
                <a:lnTo>
                  <a:pt x="4373233" y="4451219"/>
                </a:lnTo>
                <a:lnTo>
                  <a:pt x="4373233" y="4709048"/>
                </a:lnTo>
                <a:lnTo>
                  <a:pt x="4373233" y="5726593"/>
                </a:lnTo>
                <a:cubicBezTo>
                  <a:pt x="4373233" y="5991884"/>
                  <a:pt x="4158173" y="6206944"/>
                  <a:pt x="3892882" y="6206944"/>
                </a:cubicBezTo>
                <a:lnTo>
                  <a:pt x="3068528" y="6206944"/>
                </a:lnTo>
                <a:lnTo>
                  <a:pt x="2867844" y="6206944"/>
                </a:lnTo>
                <a:lnTo>
                  <a:pt x="2628602" y="6206944"/>
                </a:lnTo>
                <a:lnTo>
                  <a:pt x="2056351" y="6206944"/>
                </a:lnTo>
                <a:lnTo>
                  <a:pt x="1763822" y="6206944"/>
                </a:lnTo>
                <a:lnTo>
                  <a:pt x="980443"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blipFill>
            <a:blip r:embed="rId2"/>
            <a:srcRect/>
            <a:stretch>
              <a:fillRect l="-56452" r="-564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1" name="Slide Number Placeholder 5">
            <a:extLst>
              <a:ext uri="{FF2B5EF4-FFF2-40B4-BE49-F238E27FC236}">
                <a16:creationId xmlns:a16="http://schemas.microsoft.com/office/drawing/2014/main" id="{3DF912C0-C5B1-48FD-58E3-CF5853BBABB4}"/>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13" name="Graphic 12">
            <a:extLst>
              <a:ext uri="{FF2B5EF4-FFF2-40B4-BE49-F238E27FC236}">
                <a16:creationId xmlns:a16="http://schemas.microsoft.com/office/drawing/2014/main" id="{D5714228-0D60-CFF0-9F30-C4D5B1FF44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411754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title">
    <p:bg>
      <p:bgPr>
        <a:solidFill>
          <a:srgbClr val="354C59"/>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F5A3372-2A3E-663C-A804-165B26139A56}"/>
              </a:ext>
            </a:extLst>
          </p:cNvPr>
          <p:cNvSpPr/>
          <p:nvPr userDrawn="1"/>
        </p:nvSpPr>
        <p:spPr>
          <a:xfrm>
            <a:off x="1142289" y="321733"/>
            <a:ext cx="8613815" cy="6206944"/>
          </a:xfrm>
          <a:custGeom>
            <a:avLst/>
            <a:gdLst>
              <a:gd name="connsiteX0" fmla="*/ 1540578 w 8613815"/>
              <a:gd name="connsiteY0" fmla="*/ 0 h 6206944"/>
              <a:gd name="connsiteX1" fmla="*/ 2557233 w 8613815"/>
              <a:gd name="connsiteY1" fmla="*/ 0 h 6206944"/>
              <a:gd name="connsiteX2" fmla="*/ 2557233 w 8613815"/>
              <a:gd name="connsiteY2" fmla="*/ 1 h 6206944"/>
              <a:gd name="connsiteX3" fmla="*/ 3507011 w 8613815"/>
              <a:gd name="connsiteY3" fmla="*/ 1 h 6206944"/>
              <a:gd name="connsiteX4" fmla="*/ 3592016 w 8613815"/>
              <a:gd name="connsiteY4" fmla="*/ 1 h 6206944"/>
              <a:gd name="connsiteX5" fmla="*/ 3592016 w 8613815"/>
              <a:gd name="connsiteY5" fmla="*/ 0 h 6206944"/>
              <a:gd name="connsiteX6" fmla="*/ 4608670 w 8613815"/>
              <a:gd name="connsiteY6" fmla="*/ 0 h 6206944"/>
              <a:gd name="connsiteX7" fmla="*/ 4608670 w 8613815"/>
              <a:gd name="connsiteY7" fmla="*/ 1 h 6206944"/>
              <a:gd name="connsiteX8" fmla="*/ 4668759 w 8613815"/>
              <a:gd name="connsiteY8" fmla="*/ 1 h 6206944"/>
              <a:gd name="connsiteX9" fmla="*/ 5176120 w 8613815"/>
              <a:gd name="connsiteY9" fmla="*/ 1 h 6206944"/>
              <a:gd name="connsiteX10" fmla="*/ 6210903 w 8613815"/>
              <a:gd name="connsiteY10" fmla="*/ 1 h 6206944"/>
              <a:gd name="connsiteX11" fmla="*/ 6407092 w 8613815"/>
              <a:gd name="connsiteY11" fmla="*/ 1 h 6206944"/>
              <a:gd name="connsiteX12" fmla="*/ 6720196 w 8613815"/>
              <a:gd name="connsiteY12" fmla="*/ 1 h 6206944"/>
              <a:gd name="connsiteX13" fmla="*/ 7227557 w 8613815"/>
              <a:gd name="connsiteY13" fmla="*/ 1 h 6206944"/>
              <a:gd name="connsiteX14" fmla="*/ 8458529 w 8613815"/>
              <a:gd name="connsiteY14" fmla="*/ 1 h 6206944"/>
              <a:gd name="connsiteX15" fmla="*/ 8613815 w 8613815"/>
              <a:gd name="connsiteY15" fmla="*/ 168632 h 6206944"/>
              <a:gd name="connsiteX16" fmla="*/ 8613815 w 8613815"/>
              <a:gd name="connsiteY16" fmla="*/ 4451219 h 6206944"/>
              <a:gd name="connsiteX17" fmla="*/ 8613815 w 8613815"/>
              <a:gd name="connsiteY17" fmla="*/ 4709048 h 6206944"/>
              <a:gd name="connsiteX18" fmla="*/ 8613815 w 8613815"/>
              <a:gd name="connsiteY18" fmla="*/ 5726593 h 6206944"/>
              <a:gd name="connsiteX19" fmla="*/ 8171477 w 8613815"/>
              <a:gd name="connsiteY19" fmla="*/ 6206944 h 6206944"/>
              <a:gd name="connsiteX20" fmla="*/ 7373771 w 8613815"/>
              <a:gd name="connsiteY20" fmla="*/ 6206944 h 6206944"/>
              <a:gd name="connsiteX21" fmla="*/ 7227557 w 8613815"/>
              <a:gd name="connsiteY21" fmla="*/ 6206944 h 6206944"/>
              <a:gd name="connsiteX22" fmla="*/ 7007248 w 8613815"/>
              <a:gd name="connsiteY22" fmla="*/ 6206944 h 6206944"/>
              <a:gd name="connsiteX23" fmla="*/ 6210903 w 8613815"/>
              <a:gd name="connsiteY23" fmla="*/ 6206944 h 6206944"/>
              <a:gd name="connsiteX24" fmla="*/ 6120040 w 8613815"/>
              <a:gd name="connsiteY24" fmla="*/ 6206944 h 6206944"/>
              <a:gd name="connsiteX25" fmla="*/ 5322334 w 8613815"/>
              <a:gd name="connsiteY25" fmla="*/ 6206944 h 6206944"/>
              <a:gd name="connsiteX26" fmla="*/ 5176120 w 8613815"/>
              <a:gd name="connsiteY26" fmla="*/ 6206944 h 6206944"/>
              <a:gd name="connsiteX27" fmla="*/ 4955811 w 8613815"/>
              <a:gd name="connsiteY27" fmla="*/ 6206944 h 6206944"/>
              <a:gd name="connsiteX28" fmla="*/ 4159466 w 8613815"/>
              <a:gd name="connsiteY28" fmla="*/ 6206944 h 6206944"/>
              <a:gd name="connsiteX29" fmla="*/ 3945057 w 8613815"/>
              <a:gd name="connsiteY29" fmla="*/ 6206944 h 6206944"/>
              <a:gd name="connsiteX30" fmla="*/ 3507011 w 8613815"/>
              <a:gd name="connsiteY30" fmla="*/ 6206944 h 6206944"/>
              <a:gd name="connsiteX31" fmla="*/ 2206723 w 8613815"/>
              <a:gd name="connsiteY31" fmla="*/ 6206944 h 6206944"/>
              <a:gd name="connsiteX32" fmla="*/ 1893620 w 8613815"/>
              <a:gd name="connsiteY32" fmla="*/ 6206944 h 6206944"/>
              <a:gd name="connsiteX33" fmla="*/ 1455574 w 8613815"/>
              <a:gd name="connsiteY33" fmla="*/ 6206944 h 6206944"/>
              <a:gd name="connsiteX34" fmla="*/ 155286 w 8613815"/>
              <a:gd name="connsiteY34" fmla="*/ 6206944 h 6206944"/>
              <a:gd name="connsiteX35" fmla="*/ 0 w 8613815"/>
              <a:gd name="connsiteY35" fmla="*/ 6038313 h 6206944"/>
              <a:gd name="connsiteX36" fmla="*/ 0 w 8613815"/>
              <a:gd name="connsiteY36" fmla="*/ 1755726 h 6206944"/>
              <a:gd name="connsiteX37" fmla="*/ 0 w 8613815"/>
              <a:gd name="connsiteY37" fmla="*/ 1497897 h 6206944"/>
              <a:gd name="connsiteX38" fmla="*/ 0 w 8613815"/>
              <a:gd name="connsiteY38" fmla="*/ 480352 h 6206944"/>
              <a:gd name="connsiteX39" fmla="*/ 442338 w 8613815"/>
              <a:gd name="connsiteY39" fmla="*/ 1 h 6206944"/>
              <a:gd name="connsiteX40" fmla="*/ 1455574 w 8613815"/>
              <a:gd name="connsiteY40" fmla="*/ 1 h 6206944"/>
              <a:gd name="connsiteX41" fmla="*/ 1540578 w 8613815"/>
              <a:gd name="connsiteY41"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13815" h="6206944">
                <a:moveTo>
                  <a:pt x="1540578" y="0"/>
                </a:moveTo>
                <a:lnTo>
                  <a:pt x="2557233" y="0"/>
                </a:lnTo>
                <a:lnTo>
                  <a:pt x="2557233" y="1"/>
                </a:lnTo>
                <a:lnTo>
                  <a:pt x="3507011" y="1"/>
                </a:lnTo>
                <a:lnTo>
                  <a:pt x="3592016" y="1"/>
                </a:lnTo>
                <a:lnTo>
                  <a:pt x="3592016" y="0"/>
                </a:lnTo>
                <a:lnTo>
                  <a:pt x="4608670" y="0"/>
                </a:lnTo>
                <a:lnTo>
                  <a:pt x="4608670" y="1"/>
                </a:lnTo>
                <a:lnTo>
                  <a:pt x="4668759" y="1"/>
                </a:lnTo>
                <a:lnTo>
                  <a:pt x="5176120" y="1"/>
                </a:lnTo>
                <a:lnTo>
                  <a:pt x="6210903" y="1"/>
                </a:lnTo>
                <a:lnTo>
                  <a:pt x="6407092" y="1"/>
                </a:lnTo>
                <a:lnTo>
                  <a:pt x="6720196" y="1"/>
                </a:lnTo>
                <a:lnTo>
                  <a:pt x="7227557" y="1"/>
                </a:lnTo>
                <a:lnTo>
                  <a:pt x="8458529" y="1"/>
                </a:lnTo>
                <a:cubicBezTo>
                  <a:pt x="8544291" y="1"/>
                  <a:pt x="8613815" y="75500"/>
                  <a:pt x="8613815" y="168632"/>
                </a:cubicBezTo>
                <a:lnTo>
                  <a:pt x="8613815" y="4451219"/>
                </a:lnTo>
                <a:lnTo>
                  <a:pt x="8613815" y="4709048"/>
                </a:lnTo>
                <a:lnTo>
                  <a:pt x="8613815" y="5726593"/>
                </a:lnTo>
                <a:cubicBezTo>
                  <a:pt x="8613815" y="5991884"/>
                  <a:pt x="8415774" y="6206944"/>
                  <a:pt x="8171477" y="6206944"/>
                </a:cubicBezTo>
                <a:lnTo>
                  <a:pt x="7373771" y="6206944"/>
                </a:lnTo>
                <a:lnTo>
                  <a:pt x="7227557" y="6206944"/>
                </a:lnTo>
                <a:lnTo>
                  <a:pt x="7007248" y="6206944"/>
                </a:lnTo>
                <a:lnTo>
                  <a:pt x="6210903" y="6206944"/>
                </a:lnTo>
                <a:lnTo>
                  <a:pt x="6120040" y="6206944"/>
                </a:lnTo>
                <a:lnTo>
                  <a:pt x="5322334" y="6206944"/>
                </a:lnTo>
                <a:lnTo>
                  <a:pt x="5176120" y="6206944"/>
                </a:lnTo>
                <a:lnTo>
                  <a:pt x="4955811" y="6206944"/>
                </a:lnTo>
                <a:lnTo>
                  <a:pt x="4159466" y="6206944"/>
                </a:lnTo>
                <a:lnTo>
                  <a:pt x="3945057" y="6206944"/>
                </a:lnTo>
                <a:lnTo>
                  <a:pt x="3507011" y="6206944"/>
                </a:lnTo>
                <a:lnTo>
                  <a:pt x="2206723" y="6206944"/>
                </a:lnTo>
                <a:lnTo>
                  <a:pt x="1893620" y="6206944"/>
                </a:lnTo>
                <a:lnTo>
                  <a:pt x="1455574" y="6206944"/>
                </a:lnTo>
                <a:lnTo>
                  <a:pt x="155286" y="6206944"/>
                </a:lnTo>
                <a:cubicBezTo>
                  <a:pt x="69524" y="6206944"/>
                  <a:pt x="0" y="6131445"/>
                  <a:pt x="0" y="6038313"/>
                </a:cubicBezTo>
                <a:lnTo>
                  <a:pt x="0" y="1755726"/>
                </a:lnTo>
                <a:lnTo>
                  <a:pt x="0" y="1497897"/>
                </a:lnTo>
                <a:lnTo>
                  <a:pt x="0" y="480352"/>
                </a:lnTo>
                <a:cubicBezTo>
                  <a:pt x="0" y="215061"/>
                  <a:pt x="198041" y="1"/>
                  <a:pt x="442338" y="1"/>
                </a:cubicBezTo>
                <a:lnTo>
                  <a:pt x="1455574" y="1"/>
                </a:lnTo>
                <a:lnTo>
                  <a:pt x="1540578"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3" name="Freeform 2">
            <a:extLst>
              <a:ext uri="{FF2B5EF4-FFF2-40B4-BE49-F238E27FC236}">
                <a16:creationId xmlns:a16="http://schemas.microsoft.com/office/drawing/2014/main" id="{80120DAC-DB6B-BDE2-CF6A-145C4646AB9A}"/>
              </a:ext>
            </a:extLst>
          </p:cNvPr>
          <p:cNvSpPr/>
          <p:nvPr userDrawn="1"/>
        </p:nvSpPr>
        <p:spPr>
          <a:xfrm>
            <a:off x="-1631637" y="321734"/>
            <a:ext cx="2609411" cy="6206943"/>
          </a:xfrm>
          <a:custGeom>
            <a:avLst/>
            <a:gdLst>
              <a:gd name="connsiteX0" fmla="*/ 0 w 2609411"/>
              <a:gd name="connsiteY0" fmla="*/ 0 h 6206943"/>
              <a:gd name="connsiteX1" fmla="*/ 553060 w 2609411"/>
              <a:gd name="connsiteY1" fmla="*/ 0 h 6206943"/>
              <a:gd name="connsiteX2" fmla="*/ 1104022 w 2609411"/>
              <a:gd name="connsiteY2" fmla="*/ 0 h 6206943"/>
              <a:gd name="connsiteX3" fmla="*/ 2440780 w 2609411"/>
              <a:gd name="connsiteY3" fmla="*/ 0 h 6206943"/>
              <a:gd name="connsiteX4" fmla="*/ 2609411 w 2609411"/>
              <a:gd name="connsiteY4" fmla="*/ 168631 h 6206943"/>
              <a:gd name="connsiteX5" fmla="*/ 2609411 w 2609411"/>
              <a:gd name="connsiteY5" fmla="*/ 4451218 h 6206943"/>
              <a:gd name="connsiteX6" fmla="*/ 2609411 w 2609411"/>
              <a:gd name="connsiteY6" fmla="*/ 4709047 h 6206943"/>
              <a:gd name="connsiteX7" fmla="*/ 2609411 w 2609411"/>
              <a:gd name="connsiteY7" fmla="*/ 5726592 h 6206943"/>
              <a:gd name="connsiteX8" fmla="*/ 2129060 w 2609411"/>
              <a:gd name="connsiteY8" fmla="*/ 6206943 h 6206943"/>
              <a:gd name="connsiteX9" fmla="*/ 1104022 w 2609411"/>
              <a:gd name="connsiteY9" fmla="*/ 6206943 h 6206943"/>
              <a:gd name="connsiteX10" fmla="*/ 864780 w 2609411"/>
              <a:gd name="connsiteY10" fmla="*/ 6206943 h 6206943"/>
              <a:gd name="connsiteX11" fmla="*/ 0 w 2609411"/>
              <a:gd name="connsiteY11" fmla="*/ 6206943 h 620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9411" h="6206943">
                <a:moveTo>
                  <a:pt x="0" y="0"/>
                </a:moveTo>
                <a:lnTo>
                  <a:pt x="553060" y="0"/>
                </a:lnTo>
                <a:lnTo>
                  <a:pt x="1104022" y="0"/>
                </a:lnTo>
                <a:lnTo>
                  <a:pt x="2440780" y="0"/>
                </a:lnTo>
                <a:cubicBezTo>
                  <a:pt x="2533912" y="0"/>
                  <a:pt x="2609411" y="75499"/>
                  <a:pt x="2609411" y="168631"/>
                </a:cubicBezTo>
                <a:lnTo>
                  <a:pt x="2609411" y="4451218"/>
                </a:lnTo>
                <a:lnTo>
                  <a:pt x="2609411" y="4709047"/>
                </a:lnTo>
                <a:lnTo>
                  <a:pt x="2609411" y="5726592"/>
                </a:lnTo>
                <a:cubicBezTo>
                  <a:pt x="2609411" y="5991883"/>
                  <a:pt x="2394351" y="6206943"/>
                  <a:pt x="2129060" y="6206943"/>
                </a:cubicBezTo>
                <a:lnTo>
                  <a:pt x="1104022" y="6206943"/>
                </a:lnTo>
                <a:lnTo>
                  <a:pt x="864780" y="6206943"/>
                </a:lnTo>
                <a:lnTo>
                  <a:pt x="0" y="6206943"/>
                </a:lnTo>
                <a:close/>
              </a:path>
            </a:pathLst>
          </a:custGeom>
          <a:solidFill>
            <a:srgbClr val="F8BB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6" name="Freeform 5">
            <a:extLst>
              <a:ext uri="{FF2B5EF4-FFF2-40B4-BE49-F238E27FC236}">
                <a16:creationId xmlns:a16="http://schemas.microsoft.com/office/drawing/2014/main" id="{51FE7DFC-7DAF-25F9-A09E-1DBF16F69333}"/>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0" name="Title 1">
            <a:extLst>
              <a:ext uri="{FF2B5EF4-FFF2-40B4-BE49-F238E27FC236}">
                <a16:creationId xmlns:a16="http://schemas.microsoft.com/office/drawing/2014/main" id="{EB82E628-54C3-6899-ED43-09D04EC08EB4}"/>
              </a:ext>
            </a:extLst>
          </p:cNvPr>
          <p:cNvSpPr>
            <a:spLocks noGrp="1"/>
          </p:cNvSpPr>
          <p:nvPr>
            <p:ph type="ctrTitle"/>
          </p:nvPr>
        </p:nvSpPr>
        <p:spPr>
          <a:xfrm>
            <a:off x="1935497" y="1037605"/>
            <a:ext cx="4894309" cy="2387600"/>
          </a:xfrm>
        </p:spPr>
        <p:txBody>
          <a:bodyPr lIns="0" tIns="0" rIns="0" bIns="0"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fr-FR"/>
              <a:t>Modifiez le style du titre</a:t>
            </a:r>
            <a:endParaRPr lang="en-BE" dirty="0"/>
          </a:p>
        </p:txBody>
      </p:sp>
      <p:sp>
        <p:nvSpPr>
          <p:cNvPr id="11" name="Subtitle 2">
            <a:extLst>
              <a:ext uri="{FF2B5EF4-FFF2-40B4-BE49-F238E27FC236}">
                <a16:creationId xmlns:a16="http://schemas.microsoft.com/office/drawing/2014/main" id="{5176B012-6A13-2940-4CBA-5E2F93B69E7C}"/>
              </a:ext>
            </a:extLst>
          </p:cNvPr>
          <p:cNvSpPr>
            <a:spLocks noGrp="1"/>
          </p:cNvSpPr>
          <p:nvPr>
            <p:ph type="subTitle" idx="1"/>
          </p:nvPr>
        </p:nvSpPr>
        <p:spPr>
          <a:xfrm>
            <a:off x="1935497" y="3614821"/>
            <a:ext cx="3479549" cy="1052512"/>
          </a:xfrm>
        </p:spPr>
        <p:txBody>
          <a:bodyPr lIns="0" tIns="0" rIns="0" bIns="0"/>
          <a:lstStyle>
            <a:lvl1pPr marL="0" indent="0" algn="l">
              <a:buNone/>
              <a:defRPr sz="24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BE" dirty="0"/>
          </a:p>
        </p:txBody>
      </p:sp>
      <p:sp>
        <p:nvSpPr>
          <p:cNvPr id="7" name="Slide Number Placeholder 5">
            <a:extLst>
              <a:ext uri="{FF2B5EF4-FFF2-40B4-BE49-F238E27FC236}">
                <a16:creationId xmlns:a16="http://schemas.microsoft.com/office/drawing/2014/main" id="{7A4FC318-3627-6555-9465-ED525586BEA6}"/>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8" name="Graphic 7">
            <a:extLst>
              <a:ext uri="{FF2B5EF4-FFF2-40B4-BE49-F238E27FC236}">
                <a16:creationId xmlns:a16="http://schemas.microsoft.com/office/drawing/2014/main" id="{63BEA906-29C3-37E1-33C1-15F474FFEE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516237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A54EF8-72AA-38B2-73BB-CA76A7DFD3B8}"/>
              </a:ext>
            </a:extLst>
          </p:cNvPr>
          <p:cNvSpPr>
            <a:spLocks noGrp="1"/>
          </p:cNvSpPr>
          <p:nvPr>
            <p:ph type="title" hasCustomPrompt="1"/>
          </p:nvPr>
        </p:nvSpPr>
        <p:spPr>
          <a:xfrm>
            <a:off x="1308674" y="365125"/>
            <a:ext cx="8550166" cy="1051037"/>
          </a:xfrm>
          <a:solidFill>
            <a:schemeClr val="bg1">
              <a:alpha val="0"/>
            </a:schemeClr>
          </a:solidFill>
        </p:spPr>
        <p:txBody>
          <a:bodyPr lIns="0" tIns="0" rIns="0" bIns="0"/>
          <a:lstStyle>
            <a:lvl1pPr>
              <a:defRPr>
                <a:solidFill>
                  <a:srgbClr val="354C59"/>
                </a:solidFill>
              </a:defRPr>
            </a:lvl1pPr>
          </a:lstStyle>
          <a:p>
            <a:r>
              <a:rPr lang="en-GB" dirty="0"/>
              <a:t>Click to edit title style</a:t>
            </a:r>
            <a:endParaRPr lang="en-BE" dirty="0"/>
          </a:p>
        </p:txBody>
      </p:sp>
      <p:sp>
        <p:nvSpPr>
          <p:cNvPr id="7" name="Text Placeholder 12">
            <a:extLst>
              <a:ext uri="{FF2B5EF4-FFF2-40B4-BE49-F238E27FC236}">
                <a16:creationId xmlns:a16="http://schemas.microsoft.com/office/drawing/2014/main" id="{DB128F6D-BA45-2814-57D1-A7E674B45FAC}"/>
              </a:ext>
            </a:extLst>
          </p:cNvPr>
          <p:cNvSpPr>
            <a:spLocks noGrp="1"/>
          </p:cNvSpPr>
          <p:nvPr>
            <p:ph type="body" sz="quarter" idx="13" hasCustomPrompt="1"/>
          </p:nvPr>
        </p:nvSpPr>
        <p:spPr>
          <a:xfrm>
            <a:off x="1308675" y="1789548"/>
            <a:ext cx="4651858"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Click to edit </a:t>
            </a:r>
            <a:r>
              <a:rPr lang="en-GB" dirty="0" err="1"/>
              <a:t>bodycopy</a:t>
            </a:r>
            <a:r>
              <a:rPr lang="en-GB" dirty="0"/>
              <a:t> text styles</a:t>
            </a:r>
          </a:p>
        </p:txBody>
      </p:sp>
      <p:pic>
        <p:nvPicPr>
          <p:cNvPr id="3" name="Picture 2">
            <a:extLst>
              <a:ext uri="{FF2B5EF4-FFF2-40B4-BE49-F238E27FC236}">
                <a16:creationId xmlns:a16="http://schemas.microsoft.com/office/drawing/2014/main" id="{1C01D4DB-13B4-FC6E-B20B-6DECD223E591}"/>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4128765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4D27-3307-176F-92CB-E4A3F12D32C6}"/>
              </a:ext>
            </a:extLst>
          </p:cNvPr>
          <p:cNvSpPr>
            <a:spLocks noGrp="1"/>
          </p:cNvSpPr>
          <p:nvPr>
            <p:ph type="title"/>
          </p:nvPr>
        </p:nvSpPr>
        <p:spPr/>
        <p:txBody>
          <a:bodyPr/>
          <a:lstStyle>
            <a:lvl1pPr>
              <a:defRPr>
                <a:solidFill>
                  <a:srgbClr val="354C59"/>
                </a:solidFill>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C6452C55-F567-8751-34FD-56CDEA0E6508}"/>
              </a:ext>
            </a:extLst>
          </p:cNvPr>
          <p:cNvSpPr>
            <a:spLocks noGrp="1"/>
          </p:cNvSpPr>
          <p:nvPr>
            <p:ph sz="half" idx="1"/>
          </p:nvPr>
        </p:nvSpPr>
        <p:spPr>
          <a:xfrm>
            <a:off x="838200" y="1825625"/>
            <a:ext cx="5181600" cy="4351338"/>
          </a:xfrm>
        </p:spPr>
        <p:txBody>
          <a:bodyPr/>
          <a:lstStyle>
            <a:lvl1pPr>
              <a:lnSpc>
                <a:spcPts val="2000"/>
              </a:lnSpc>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64250AC0-5DC2-CBBA-6BBD-F80FDAFB54C5}"/>
              </a:ext>
            </a:extLst>
          </p:cNvPr>
          <p:cNvSpPr>
            <a:spLocks noGrp="1"/>
          </p:cNvSpPr>
          <p:nvPr>
            <p:ph sz="half" idx="2"/>
          </p:nvPr>
        </p:nvSpPr>
        <p:spPr>
          <a:xfrm>
            <a:off x="6172200" y="1825625"/>
            <a:ext cx="5181600" cy="4351338"/>
          </a:xfrm>
        </p:spPr>
        <p:txBody>
          <a:bodyPr/>
          <a:lstStyle>
            <a:lvl1pPr>
              <a:defRPr lang="en-GB" sz="1600" b="0"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ts val="2000"/>
              </a:lnSpc>
              <a:spcBef>
                <a:spcPts val="1000"/>
              </a:spcBef>
              <a:buFontTx/>
              <a:buNone/>
            </a:pPr>
            <a:r>
              <a:rPr lang="en-US"/>
              <a:t>Click to edit Master text styles</a:t>
            </a:r>
          </a:p>
          <a:p>
            <a:pPr marL="0" lvl="1" indent="0" algn="l" defTabSz="914400" rtl="0" eaLnBrk="1" latinLnBrk="0" hangingPunct="1">
              <a:lnSpc>
                <a:spcPts val="2000"/>
              </a:lnSpc>
              <a:spcBef>
                <a:spcPts val="1000"/>
              </a:spcBef>
              <a:buFontTx/>
              <a:buNone/>
            </a:pPr>
            <a:r>
              <a:rPr lang="en-US"/>
              <a:t>Second level</a:t>
            </a:r>
          </a:p>
          <a:p>
            <a:pPr marL="0" lvl="2" indent="0" algn="l" defTabSz="914400" rtl="0" eaLnBrk="1" latinLnBrk="0" hangingPunct="1">
              <a:lnSpc>
                <a:spcPts val="2000"/>
              </a:lnSpc>
              <a:spcBef>
                <a:spcPts val="1000"/>
              </a:spcBef>
              <a:buFontTx/>
              <a:buNone/>
            </a:pPr>
            <a:r>
              <a:rPr lang="en-US"/>
              <a:t>Third level</a:t>
            </a:r>
          </a:p>
          <a:p>
            <a:pPr marL="0" lvl="3" indent="0" algn="l" defTabSz="914400" rtl="0" eaLnBrk="1" latinLnBrk="0" hangingPunct="1">
              <a:lnSpc>
                <a:spcPts val="2000"/>
              </a:lnSpc>
              <a:spcBef>
                <a:spcPts val="1000"/>
              </a:spcBef>
              <a:buFontTx/>
              <a:buNone/>
            </a:pPr>
            <a:r>
              <a:rPr lang="en-US"/>
              <a:t>Fourth level</a:t>
            </a:r>
          </a:p>
        </p:txBody>
      </p:sp>
      <p:pic>
        <p:nvPicPr>
          <p:cNvPr id="8" name="Picture 7">
            <a:extLst>
              <a:ext uri="{FF2B5EF4-FFF2-40B4-BE49-F238E27FC236}">
                <a16:creationId xmlns:a16="http://schemas.microsoft.com/office/drawing/2014/main" id="{CC91EA9A-54A8-57F8-3AFB-740D3483BC60}"/>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51558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F322591-BC55-AB27-31C6-09DC5111060E}"/>
              </a:ext>
            </a:extLst>
          </p:cNvPr>
          <p:cNvSpPr/>
          <p:nvPr userDrawn="1"/>
        </p:nvSpPr>
        <p:spPr>
          <a:xfrm>
            <a:off x="6741589"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676DD33A-CBA1-7568-C798-1B9FAF286AE9}"/>
              </a:ext>
            </a:extLst>
          </p:cNvPr>
          <p:cNvSpPr>
            <a:spLocks noGrp="1"/>
          </p:cNvSpPr>
          <p:nvPr>
            <p:ph type="title" hasCustomPrompt="1"/>
          </p:nvPr>
        </p:nvSpPr>
        <p:spPr>
          <a:xfrm>
            <a:off x="1308674" y="365125"/>
            <a:ext cx="4651858" cy="1051037"/>
          </a:xfrm>
          <a:solidFill>
            <a:schemeClr val="bg1">
              <a:alpha val="0"/>
            </a:schemeClr>
          </a:solidFill>
        </p:spPr>
        <p:txBody>
          <a:bodyPr lIns="0" tIns="0" rIns="0" bIns="0"/>
          <a:lstStyle>
            <a:lvl1pPr>
              <a:defRPr>
                <a:solidFill>
                  <a:srgbClr val="354C59"/>
                </a:solidFill>
              </a:defRPr>
            </a:lvl1pPr>
          </a:lstStyle>
          <a:p>
            <a:r>
              <a:rPr lang="en-GB" dirty="0"/>
              <a:t>Click to edit title style</a:t>
            </a:r>
            <a:endParaRPr lang="en-BE" dirty="0"/>
          </a:p>
        </p:txBody>
      </p:sp>
      <p:sp>
        <p:nvSpPr>
          <p:cNvPr id="7" name="TextBox 6">
            <a:extLst>
              <a:ext uri="{FF2B5EF4-FFF2-40B4-BE49-F238E27FC236}">
                <a16:creationId xmlns:a16="http://schemas.microsoft.com/office/drawing/2014/main" id="{43A44F05-88C7-0EFD-C721-81DCB6A89A31}"/>
              </a:ext>
            </a:extLst>
          </p:cNvPr>
          <p:cNvSpPr txBox="1"/>
          <p:nvPr userDrawn="1"/>
        </p:nvSpPr>
        <p:spPr>
          <a:xfrm>
            <a:off x="1800225" y="6457950"/>
            <a:ext cx="184731" cy="369332"/>
          </a:xfrm>
          <a:prstGeom prst="rect">
            <a:avLst/>
          </a:prstGeom>
          <a:noFill/>
        </p:spPr>
        <p:txBody>
          <a:bodyPr wrap="none" rtlCol="0">
            <a:spAutoFit/>
          </a:bodyPr>
          <a:lstStyle/>
          <a:p>
            <a:endParaRPr lang="en-BE"/>
          </a:p>
        </p:txBody>
      </p:sp>
      <p:sp>
        <p:nvSpPr>
          <p:cNvPr id="10" name="Text Placeholder 12">
            <a:extLst>
              <a:ext uri="{FF2B5EF4-FFF2-40B4-BE49-F238E27FC236}">
                <a16:creationId xmlns:a16="http://schemas.microsoft.com/office/drawing/2014/main" id="{00D40E67-2C74-1B40-53A2-8986B4712852}"/>
              </a:ext>
            </a:extLst>
          </p:cNvPr>
          <p:cNvSpPr>
            <a:spLocks noGrp="1"/>
          </p:cNvSpPr>
          <p:nvPr>
            <p:ph type="body" sz="quarter" idx="13" hasCustomPrompt="1"/>
          </p:nvPr>
        </p:nvSpPr>
        <p:spPr>
          <a:xfrm>
            <a:off x="1308675" y="1789548"/>
            <a:ext cx="4651858"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Click to edit </a:t>
            </a:r>
            <a:r>
              <a:rPr lang="en-GB" dirty="0" err="1"/>
              <a:t>bodycopy</a:t>
            </a:r>
            <a:r>
              <a:rPr lang="en-GB" dirty="0"/>
              <a:t> text styles</a:t>
            </a:r>
          </a:p>
        </p:txBody>
      </p:sp>
      <p:sp>
        <p:nvSpPr>
          <p:cNvPr id="13" name="Freeform 12">
            <a:extLst>
              <a:ext uri="{FF2B5EF4-FFF2-40B4-BE49-F238E27FC236}">
                <a16:creationId xmlns:a16="http://schemas.microsoft.com/office/drawing/2014/main" id="{9876CE8F-23F2-B694-A88C-903A05B2D8E8}"/>
              </a:ext>
            </a:extLst>
          </p:cNvPr>
          <p:cNvSpPr/>
          <p:nvPr userDrawn="1"/>
        </p:nvSpPr>
        <p:spPr>
          <a:xfrm>
            <a:off x="-2741010" y="321733"/>
            <a:ext cx="3319374" cy="6206944"/>
          </a:xfrm>
          <a:custGeom>
            <a:avLst/>
            <a:gdLst>
              <a:gd name="connsiteX0" fmla="*/ 1672971 w 3319374"/>
              <a:gd name="connsiteY0" fmla="*/ 0 h 6206944"/>
              <a:gd name="connsiteX1" fmla="*/ 2776993 w 3319374"/>
              <a:gd name="connsiteY1" fmla="*/ 0 h 6206944"/>
              <a:gd name="connsiteX2" fmla="*/ 2776993 w 3319374"/>
              <a:gd name="connsiteY2" fmla="*/ 1 h 6206944"/>
              <a:gd name="connsiteX3" fmla="*/ 3150743 w 3319374"/>
              <a:gd name="connsiteY3" fmla="*/ 1 h 6206944"/>
              <a:gd name="connsiteX4" fmla="*/ 3319374 w 3319374"/>
              <a:gd name="connsiteY4" fmla="*/ 168632 h 6206944"/>
              <a:gd name="connsiteX5" fmla="*/ 3319374 w 3319374"/>
              <a:gd name="connsiteY5" fmla="*/ 4451219 h 6206944"/>
              <a:gd name="connsiteX6" fmla="*/ 3319374 w 3319374"/>
              <a:gd name="connsiteY6" fmla="*/ 4709048 h 6206944"/>
              <a:gd name="connsiteX7" fmla="*/ 3319374 w 3319374"/>
              <a:gd name="connsiteY7" fmla="*/ 5726593 h 6206944"/>
              <a:gd name="connsiteX8" fmla="*/ 2839023 w 3319374"/>
              <a:gd name="connsiteY8" fmla="*/ 6206944 h 6206944"/>
              <a:gd name="connsiteX9" fmla="*/ 2083850 w 3319374"/>
              <a:gd name="connsiteY9" fmla="*/ 6206944 h 6206944"/>
              <a:gd name="connsiteX10" fmla="*/ 2083850 w 3319374"/>
              <a:gd name="connsiteY10" fmla="*/ 6206943 h 6206944"/>
              <a:gd name="connsiteX11" fmla="*/ 2056356 w 3319374"/>
              <a:gd name="connsiteY11" fmla="*/ 6206943 h 6206944"/>
              <a:gd name="connsiteX12" fmla="*/ 2056351 w 3319374"/>
              <a:gd name="connsiteY12" fmla="*/ 6206944 h 6206944"/>
              <a:gd name="connsiteX13" fmla="*/ 168631 w 3319374"/>
              <a:gd name="connsiteY13" fmla="*/ 6206944 h 6206944"/>
              <a:gd name="connsiteX14" fmla="*/ 0 w 3319374"/>
              <a:gd name="connsiteY14" fmla="*/ 6038313 h 6206944"/>
              <a:gd name="connsiteX15" fmla="*/ 0 w 3319374"/>
              <a:gd name="connsiteY15" fmla="*/ 1755726 h 6206944"/>
              <a:gd name="connsiteX16" fmla="*/ 0 w 3319374"/>
              <a:gd name="connsiteY16" fmla="*/ 1497897 h 6206944"/>
              <a:gd name="connsiteX17" fmla="*/ 0 w 3319374"/>
              <a:gd name="connsiteY17" fmla="*/ 480352 h 6206944"/>
              <a:gd name="connsiteX18" fmla="*/ 480351 w 3319374"/>
              <a:gd name="connsiteY18" fmla="*/ 1 h 6206944"/>
              <a:gd name="connsiteX19" fmla="*/ 1672971 w 3319374"/>
              <a:gd name="connsiteY19"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19374" h="6206944">
                <a:moveTo>
                  <a:pt x="1672971" y="0"/>
                </a:moveTo>
                <a:lnTo>
                  <a:pt x="2776993" y="0"/>
                </a:lnTo>
                <a:lnTo>
                  <a:pt x="2776993" y="1"/>
                </a:lnTo>
                <a:lnTo>
                  <a:pt x="3150743" y="1"/>
                </a:lnTo>
                <a:cubicBezTo>
                  <a:pt x="3243875" y="1"/>
                  <a:pt x="3319374" y="75500"/>
                  <a:pt x="3319374" y="168632"/>
                </a:cubicBezTo>
                <a:lnTo>
                  <a:pt x="3319374" y="4451219"/>
                </a:lnTo>
                <a:lnTo>
                  <a:pt x="3319374" y="4709048"/>
                </a:lnTo>
                <a:lnTo>
                  <a:pt x="3319374" y="5726593"/>
                </a:lnTo>
                <a:cubicBezTo>
                  <a:pt x="3319374" y="5991884"/>
                  <a:pt x="3104314" y="6206944"/>
                  <a:pt x="2839023" y="6206944"/>
                </a:cubicBezTo>
                <a:lnTo>
                  <a:pt x="2083850" y="6206944"/>
                </a:lnTo>
                <a:lnTo>
                  <a:pt x="2083850" y="6206943"/>
                </a:lnTo>
                <a:lnTo>
                  <a:pt x="2056356" y="6206943"/>
                </a:lnTo>
                <a:lnTo>
                  <a:pt x="205635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5" name="Slide Number Placeholder 14">
            <a:extLst>
              <a:ext uri="{FF2B5EF4-FFF2-40B4-BE49-F238E27FC236}">
                <a16:creationId xmlns:a16="http://schemas.microsoft.com/office/drawing/2014/main" id="{CCBA4AB9-7922-981C-0F1E-151113A713A0}"/>
              </a:ext>
            </a:extLst>
          </p:cNvPr>
          <p:cNvSpPr>
            <a:spLocks noGrp="1"/>
          </p:cNvSpPr>
          <p:nvPr>
            <p:ph type="sldNum" sz="quarter" idx="14"/>
          </p:nvPr>
        </p:nvSpPr>
        <p:spPr>
          <a:xfrm>
            <a:off x="11579983" y="7346608"/>
            <a:ext cx="752061" cy="182563"/>
          </a:xfrm>
          <a:prstGeom prst="rect">
            <a:avLst/>
          </a:prstGeom>
        </p:spPr>
        <p:txBody>
          <a:bodyPr/>
          <a:lstStyle/>
          <a:p>
            <a:fld id="{EF9EFF89-E4AA-584F-8B02-5791ED7908DC}" type="slidenum">
              <a:rPr lang="en-BE" smtClean="0"/>
              <a:pPr/>
              <a:t>‹#›</a:t>
            </a:fld>
            <a:endParaRPr lang="en-BE" dirty="0"/>
          </a:p>
        </p:txBody>
      </p:sp>
      <p:pic>
        <p:nvPicPr>
          <p:cNvPr id="5" name="Picture 4">
            <a:extLst>
              <a:ext uri="{FF2B5EF4-FFF2-40B4-BE49-F238E27FC236}">
                <a16:creationId xmlns:a16="http://schemas.microsoft.com/office/drawing/2014/main" id="{F3C265DD-32F3-53AA-9FFE-2422FA3982D9}"/>
              </a:ext>
            </a:extLst>
          </p:cNvPr>
          <p:cNvPicPr>
            <a:picLocks noChangeAspect="1"/>
          </p:cNvPicPr>
          <p:nvPr userDrawn="1"/>
        </p:nvPicPr>
        <p:blipFill>
          <a:blip r:embed="rId2"/>
          <a:stretch>
            <a:fillRect/>
          </a:stretch>
        </p:blipFill>
        <p:spPr>
          <a:xfrm>
            <a:off x="11603686" y="616365"/>
            <a:ext cx="321658" cy="365125"/>
          </a:xfrm>
          <a:prstGeom prst="rect">
            <a:avLst/>
          </a:prstGeom>
        </p:spPr>
      </p:pic>
      <p:pic>
        <p:nvPicPr>
          <p:cNvPr id="6" name="Picture 5" descr="A picture containing seat&#10;&#10;Description automatically generated">
            <a:extLst>
              <a:ext uri="{FF2B5EF4-FFF2-40B4-BE49-F238E27FC236}">
                <a16:creationId xmlns:a16="http://schemas.microsoft.com/office/drawing/2014/main" id="{D7F9B266-C9EC-57BC-3543-884CFEC8AA25}"/>
              </a:ext>
            </a:extLst>
          </p:cNvPr>
          <p:cNvPicPr>
            <a:picLocks noChangeAspect="1"/>
          </p:cNvPicPr>
          <p:nvPr userDrawn="1"/>
        </p:nvPicPr>
        <p:blipFill>
          <a:blip r:embed="rId3"/>
          <a:stretch>
            <a:fillRect/>
          </a:stretch>
        </p:blipFill>
        <p:spPr>
          <a:xfrm>
            <a:off x="7284702" y="1515177"/>
            <a:ext cx="4479813" cy="4479813"/>
          </a:xfrm>
          <a:prstGeom prst="rect">
            <a:avLst/>
          </a:prstGeom>
        </p:spPr>
      </p:pic>
    </p:spTree>
    <p:extLst>
      <p:ext uri="{BB962C8B-B14F-4D97-AF65-F5344CB8AC3E}">
        <p14:creationId xmlns:p14="http://schemas.microsoft.com/office/powerpoint/2010/main" val="3437428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F322591-BC55-AB27-31C6-09DC5111060E}"/>
              </a:ext>
            </a:extLst>
          </p:cNvPr>
          <p:cNvSpPr/>
          <p:nvPr userDrawn="1"/>
        </p:nvSpPr>
        <p:spPr>
          <a:xfrm>
            <a:off x="6741589"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676DD33A-CBA1-7568-C798-1B9FAF286AE9}"/>
              </a:ext>
            </a:extLst>
          </p:cNvPr>
          <p:cNvSpPr>
            <a:spLocks noGrp="1"/>
          </p:cNvSpPr>
          <p:nvPr>
            <p:ph type="title" hasCustomPrompt="1"/>
          </p:nvPr>
        </p:nvSpPr>
        <p:spPr>
          <a:xfrm>
            <a:off x="1308674" y="365125"/>
            <a:ext cx="4651858" cy="1051037"/>
          </a:xfrm>
          <a:solidFill>
            <a:schemeClr val="bg1">
              <a:alpha val="0"/>
            </a:schemeClr>
          </a:solidFill>
        </p:spPr>
        <p:txBody>
          <a:bodyPr lIns="0" tIns="0" rIns="0" bIns="0"/>
          <a:lstStyle>
            <a:lvl1pPr>
              <a:defRPr>
                <a:solidFill>
                  <a:srgbClr val="354C59"/>
                </a:solidFill>
              </a:defRPr>
            </a:lvl1pPr>
          </a:lstStyle>
          <a:p>
            <a:r>
              <a:rPr lang="en-GB" dirty="0"/>
              <a:t>Click to edit title style</a:t>
            </a:r>
            <a:endParaRPr lang="en-BE" dirty="0"/>
          </a:p>
        </p:txBody>
      </p:sp>
      <p:sp>
        <p:nvSpPr>
          <p:cNvPr id="7" name="TextBox 6">
            <a:extLst>
              <a:ext uri="{FF2B5EF4-FFF2-40B4-BE49-F238E27FC236}">
                <a16:creationId xmlns:a16="http://schemas.microsoft.com/office/drawing/2014/main" id="{43A44F05-88C7-0EFD-C721-81DCB6A89A31}"/>
              </a:ext>
            </a:extLst>
          </p:cNvPr>
          <p:cNvSpPr txBox="1"/>
          <p:nvPr userDrawn="1"/>
        </p:nvSpPr>
        <p:spPr>
          <a:xfrm>
            <a:off x="1800225" y="6457950"/>
            <a:ext cx="184731" cy="369332"/>
          </a:xfrm>
          <a:prstGeom prst="rect">
            <a:avLst/>
          </a:prstGeom>
          <a:noFill/>
        </p:spPr>
        <p:txBody>
          <a:bodyPr wrap="none" rtlCol="0">
            <a:spAutoFit/>
          </a:bodyPr>
          <a:lstStyle/>
          <a:p>
            <a:endParaRPr lang="en-BE"/>
          </a:p>
        </p:txBody>
      </p:sp>
      <p:sp>
        <p:nvSpPr>
          <p:cNvPr id="10" name="Text Placeholder 12">
            <a:extLst>
              <a:ext uri="{FF2B5EF4-FFF2-40B4-BE49-F238E27FC236}">
                <a16:creationId xmlns:a16="http://schemas.microsoft.com/office/drawing/2014/main" id="{00D40E67-2C74-1B40-53A2-8986B4712852}"/>
              </a:ext>
            </a:extLst>
          </p:cNvPr>
          <p:cNvSpPr>
            <a:spLocks noGrp="1"/>
          </p:cNvSpPr>
          <p:nvPr>
            <p:ph type="body" sz="quarter" idx="13" hasCustomPrompt="1"/>
          </p:nvPr>
        </p:nvSpPr>
        <p:spPr>
          <a:xfrm>
            <a:off x="1308675" y="1789548"/>
            <a:ext cx="4651858"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Click to edit </a:t>
            </a:r>
            <a:r>
              <a:rPr lang="en-GB" dirty="0" err="1"/>
              <a:t>bodycopy</a:t>
            </a:r>
            <a:r>
              <a:rPr lang="en-GB" dirty="0"/>
              <a:t> text styles</a:t>
            </a:r>
          </a:p>
        </p:txBody>
      </p:sp>
      <p:sp>
        <p:nvSpPr>
          <p:cNvPr id="13" name="Freeform 12">
            <a:extLst>
              <a:ext uri="{FF2B5EF4-FFF2-40B4-BE49-F238E27FC236}">
                <a16:creationId xmlns:a16="http://schemas.microsoft.com/office/drawing/2014/main" id="{9876CE8F-23F2-B694-A88C-903A05B2D8E8}"/>
              </a:ext>
            </a:extLst>
          </p:cNvPr>
          <p:cNvSpPr/>
          <p:nvPr userDrawn="1"/>
        </p:nvSpPr>
        <p:spPr>
          <a:xfrm>
            <a:off x="-2741010" y="321733"/>
            <a:ext cx="3319374" cy="6206944"/>
          </a:xfrm>
          <a:custGeom>
            <a:avLst/>
            <a:gdLst>
              <a:gd name="connsiteX0" fmla="*/ 1672971 w 3319374"/>
              <a:gd name="connsiteY0" fmla="*/ 0 h 6206944"/>
              <a:gd name="connsiteX1" fmla="*/ 2776993 w 3319374"/>
              <a:gd name="connsiteY1" fmla="*/ 0 h 6206944"/>
              <a:gd name="connsiteX2" fmla="*/ 2776993 w 3319374"/>
              <a:gd name="connsiteY2" fmla="*/ 1 h 6206944"/>
              <a:gd name="connsiteX3" fmla="*/ 3150743 w 3319374"/>
              <a:gd name="connsiteY3" fmla="*/ 1 h 6206944"/>
              <a:gd name="connsiteX4" fmla="*/ 3319374 w 3319374"/>
              <a:gd name="connsiteY4" fmla="*/ 168632 h 6206944"/>
              <a:gd name="connsiteX5" fmla="*/ 3319374 w 3319374"/>
              <a:gd name="connsiteY5" fmla="*/ 4451219 h 6206944"/>
              <a:gd name="connsiteX6" fmla="*/ 3319374 w 3319374"/>
              <a:gd name="connsiteY6" fmla="*/ 4709048 h 6206944"/>
              <a:gd name="connsiteX7" fmla="*/ 3319374 w 3319374"/>
              <a:gd name="connsiteY7" fmla="*/ 5726593 h 6206944"/>
              <a:gd name="connsiteX8" fmla="*/ 2839023 w 3319374"/>
              <a:gd name="connsiteY8" fmla="*/ 6206944 h 6206944"/>
              <a:gd name="connsiteX9" fmla="*/ 2083850 w 3319374"/>
              <a:gd name="connsiteY9" fmla="*/ 6206944 h 6206944"/>
              <a:gd name="connsiteX10" fmla="*/ 2083850 w 3319374"/>
              <a:gd name="connsiteY10" fmla="*/ 6206943 h 6206944"/>
              <a:gd name="connsiteX11" fmla="*/ 2056356 w 3319374"/>
              <a:gd name="connsiteY11" fmla="*/ 6206943 h 6206944"/>
              <a:gd name="connsiteX12" fmla="*/ 2056351 w 3319374"/>
              <a:gd name="connsiteY12" fmla="*/ 6206944 h 6206944"/>
              <a:gd name="connsiteX13" fmla="*/ 168631 w 3319374"/>
              <a:gd name="connsiteY13" fmla="*/ 6206944 h 6206944"/>
              <a:gd name="connsiteX14" fmla="*/ 0 w 3319374"/>
              <a:gd name="connsiteY14" fmla="*/ 6038313 h 6206944"/>
              <a:gd name="connsiteX15" fmla="*/ 0 w 3319374"/>
              <a:gd name="connsiteY15" fmla="*/ 1755726 h 6206944"/>
              <a:gd name="connsiteX16" fmla="*/ 0 w 3319374"/>
              <a:gd name="connsiteY16" fmla="*/ 1497897 h 6206944"/>
              <a:gd name="connsiteX17" fmla="*/ 0 w 3319374"/>
              <a:gd name="connsiteY17" fmla="*/ 480352 h 6206944"/>
              <a:gd name="connsiteX18" fmla="*/ 480351 w 3319374"/>
              <a:gd name="connsiteY18" fmla="*/ 1 h 6206944"/>
              <a:gd name="connsiteX19" fmla="*/ 1672971 w 3319374"/>
              <a:gd name="connsiteY19"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19374" h="6206944">
                <a:moveTo>
                  <a:pt x="1672971" y="0"/>
                </a:moveTo>
                <a:lnTo>
                  <a:pt x="2776993" y="0"/>
                </a:lnTo>
                <a:lnTo>
                  <a:pt x="2776993" y="1"/>
                </a:lnTo>
                <a:lnTo>
                  <a:pt x="3150743" y="1"/>
                </a:lnTo>
                <a:cubicBezTo>
                  <a:pt x="3243875" y="1"/>
                  <a:pt x="3319374" y="75500"/>
                  <a:pt x="3319374" y="168632"/>
                </a:cubicBezTo>
                <a:lnTo>
                  <a:pt x="3319374" y="4451219"/>
                </a:lnTo>
                <a:lnTo>
                  <a:pt x="3319374" y="4709048"/>
                </a:lnTo>
                <a:lnTo>
                  <a:pt x="3319374" y="5726593"/>
                </a:lnTo>
                <a:cubicBezTo>
                  <a:pt x="3319374" y="5991884"/>
                  <a:pt x="3104314" y="6206944"/>
                  <a:pt x="2839023" y="6206944"/>
                </a:cubicBezTo>
                <a:lnTo>
                  <a:pt x="2083850" y="6206944"/>
                </a:lnTo>
                <a:lnTo>
                  <a:pt x="2083850" y="6206943"/>
                </a:lnTo>
                <a:lnTo>
                  <a:pt x="2056356" y="6206943"/>
                </a:lnTo>
                <a:lnTo>
                  <a:pt x="205635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5" name="Slide Number Placeholder 14">
            <a:extLst>
              <a:ext uri="{FF2B5EF4-FFF2-40B4-BE49-F238E27FC236}">
                <a16:creationId xmlns:a16="http://schemas.microsoft.com/office/drawing/2014/main" id="{CCBA4AB9-7922-981C-0F1E-151113A713A0}"/>
              </a:ext>
            </a:extLst>
          </p:cNvPr>
          <p:cNvSpPr>
            <a:spLocks noGrp="1"/>
          </p:cNvSpPr>
          <p:nvPr>
            <p:ph type="sldNum" sz="quarter" idx="14"/>
          </p:nvPr>
        </p:nvSpPr>
        <p:spPr>
          <a:xfrm>
            <a:off x="11579983" y="7346608"/>
            <a:ext cx="752061" cy="182563"/>
          </a:xfrm>
          <a:prstGeom prst="rect">
            <a:avLst/>
          </a:prstGeom>
        </p:spPr>
        <p:txBody>
          <a:bodyPr/>
          <a:lstStyle/>
          <a:p>
            <a:fld id="{EF9EFF89-E4AA-584F-8B02-5791ED7908DC}" type="slidenum">
              <a:rPr lang="en-BE" smtClean="0"/>
              <a:pPr/>
              <a:t>‹#›</a:t>
            </a:fld>
            <a:endParaRPr lang="en-BE" dirty="0"/>
          </a:p>
        </p:txBody>
      </p:sp>
      <p:pic>
        <p:nvPicPr>
          <p:cNvPr id="5" name="Picture 4">
            <a:extLst>
              <a:ext uri="{FF2B5EF4-FFF2-40B4-BE49-F238E27FC236}">
                <a16:creationId xmlns:a16="http://schemas.microsoft.com/office/drawing/2014/main" id="{F3C265DD-32F3-53AA-9FFE-2422FA3982D9}"/>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2065392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F322591-BC55-AB27-31C6-09DC5111060E}"/>
              </a:ext>
            </a:extLst>
          </p:cNvPr>
          <p:cNvSpPr/>
          <p:nvPr userDrawn="1"/>
        </p:nvSpPr>
        <p:spPr>
          <a:xfrm>
            <a:off x="11241103"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3" name="Freeform 22">
            <a:extLst>
              <a:ext uri="{FF2B5EF4-FFF2-40B4-BE49-F238E27FC236}">
                <a16:creationId xmlns:a16="http://schemas.microsoft.com/office/drawing/2014/main" id="{C990F5CE-7147-BC93-4FF8-E681A72412E1}"/>
              </a:ext>
            </a:extLst>
          </p:cNvPr>
          <p:cNvSpPr/>
          <p:nvPr userDrawn="1"/>
        </p:nvSpPr>
        <p:spPr>
          <a:xfrm>
            <a:off x="-542307" y="321733"/>
            <a:ext cx="6638307" cy="6206944"/>
          </a:xfrm>
          <a:custGeom>
            <a:avLst/>
            <a:gdLst>
              <a:gd name="connsiteX0" fmla="*/ 4991904 w 6638307"/>
              <a:gd name="connsiteY0" fmla="*/ 0 h 6206944"/>
              <a:gd name="connsiteX1" fmla="*/ 6095926 w 6638307"/>
              <a:gd name="connsiteY1" fmla="*/ 0 h 6206944"/>
              <a:gd name="connsiteX2" fmla="*/ 6095926 w 6638307"/>
              <a:gd name="connsiteY2" fmla="*/ 1 h 6206944"/>
              <a:gd name="connsiteX3" fmla="*/ 6469676 w 6638307"/>
              <a:gd name="connsiteY3" fmla="*/ 1 h 6206944"/>
              <a:gd name="connsiteX4" fmla="*/ 6638307 w 6638307"/>
              <a:gd name="connsiteY4" fmla="*/ 168632 h 6206944"/>
              <a:gd name="connsiteX5" fmla="*/ 6638307 w 6638307"/>
              <a:gd name="connsiteY5" fmla="*/ 4451219 h 6206944"/>
              <a:gd name="connsiteX6" fmla="*/ 6638307 w 6638307"/>
              <a:gd name="connsiteY6" fmla="*/ 4709048 h 6206944"/>
              <a:gd name="connsiteX7" fmla="*/ 6638307 w 6638307"/>
              <a:gd name="connsiteY7" fmla="*/ 5726593 h 6206944"/>
              <a:gd name="connsiteX8" fmla="*/ 6157956 w 6638307"/>
              <a:gd name="connsiteY8" fmla="*/ 6206944 h 6206944"/>
              <a:gd name="connsiteX9" fmla="*/ 5402783 w 6638307"/>
              <a:gd name="connsiteY9" fmla="*/ 6206944 h 6206944"/>
              <a:gd name="connsiteX10" fmla="*/ 5402783 w 6638307"/>
              <a:gd name="connsiteY10" fmla="*/ 6206943 h 6206944"/>
              <a:gd name="connsiteX11" fmla="*/ 5375289 w 6638307"/>
              <a:gd name="connsiteY11" fmla="*/ 6206943 h 6206944"/>
              <a:gd name="connsiteX12" fmla="*/ 5375284 w 6638307"/>
              <a:gd name="connsiteY12" fmla="*/ 6206944 h 6206944"/>
              <a:gd name="connsiteX13" fmla="*/ 4481556 w 6638307"/>
              <a:gd name="connsiteY13" fmla="*/ 6206944 h 6206944"/>
              <a:gd name="connsiteX14" fmla="*/ 3726383 w 6638307"/>
              <a:gd name="connsiteY14" fmla="*/ 6206944 h 6206944"/>
              <a:gd name="connsiteX15" fmla="*/ 3698884 w 6638307"/>
              <a:gd name="connsiteY15" fmla="*/ 6206944 h 6206944"/>
              <a:gd name="connsiteX16" fmla="*/ 3487564 w 6638307"/>
              <a:gd name="connsiteY16" fmla="*/ 6206944 h 6206944"/>
              <a:gd name="connsiteX17" fmla="*/ 2839023 w 6638307"/>
              <a:gd name="connsiteY17" fmla="*/ 6206944 h 6206944"/>
              <a:gd name="connsiteX18" fmla="*/ 2083850 w 6638307"/>
              <a:gd name="connsiteY18" fmla="*/ 6206944 h 6206944"/>
              <a:gd name="connsiteX19" fmla="*/ 2056351 w 6638307"/>
              <a:gd name="connsiteY19" fmla="*/ 6206944 h 6206944"/>
              <a:gd name="connsiteX20" fmla="*/ 1811164 w 6638307"/>
              <a:gd name="connsiteY20" fmla="*/ 6206944 h 6206944"/>
              <a:gd name="connsiteX21" fmla="*/ 168631 w 6638307"/>
              <a:gd name="connsiteY21" fmla="*/ 6206944 h 6206944"/>
              <a:gd name="connsiteX22" fmla="*/ 0 w 6638307"/>
              <a:gd name="connsiteY22" fmla="*/ 6038313 h 6206944"/>
              <a:gd name="connsiteX23" fmla="*/ 0 w 6638307"/>
              <a:gd name="connsiteY23" fmla="*/ 1755726 h 6206944"/>
              <a:gd name="connsiteX24" fmla="*/ 0 w 6638307"/>
              <a:gd name="connsiteY24" fmla="*/ 1497897 h 6206944"/>
              <a:gd name="connsiteX25" fmla="*/ 0 w 6638307"/>
              <a:gd name="connsiteY25" fmla="*/ 480352 h 6206944"/>
              <a:gd name="connsiteX26" fmla="*/ 480351 w 6638307"/>
              <a:gd name="connsiteY26" fmla="*/ 1 h 6206944"/>
              <a:gd name="connsiteX27" fmla="*/ 1672971 w 6638307"/>
              <a:gd name="connsiteY27" fmla="*/ 1 h 6206944"/>
              <a:gd name="connsiteX28" fmla="*/ 1672971 w 6638307"/>
              <a:gd name="connsiteY28" fmla="*/ 0 h 6206944"/>
              <a:gd name="connsiteX29" fmla="*/ 2776993 w 6638307"/>
              <a:gd name="connsiteY29" fmla="*/ 0 h 6206944"/>
              <a:gd name="connsiteX30" fmla="*/ 2776993 w 6638307"/>
              <a:gd name="connsiteY30" fmla="*/ 1 h 6206944"/>
              <a:gd name="connsiteX31" fmla="*/ 3150743 w 6638307"/>
              <a:gd name="connsiteY31" fmla="*/ 1 h 6206944"/>
              <a:gd name="connsiteX32" fmla="*/ 3315504 w 6638307"/>
              <a:gd name="connsiteY32" fmla="*/ 1 h 6206944"/>
              <a:gd name="connsiteX33" fmla="*/ 3315504 w 6638307"/>
              <a:gd name="connsiteY33" fmla="*/ 0 h 6206944"/>
              <a:gd name="connsiteX34" fmla="*/ 4419526 w 6638307"/>
              <a:gd name="connsiteY34" fmla="*/ 0 h 6206944"/>
              <a:gd name="connsiteX35" fmla="*/ 4419526 w 6638307"/>
              <a:gd name="connsiteY35" fmla="*/ 1 h 6206944"/>
              <a:gd name="connsiteX36" fmla="*/ 4991904 w 6638307"/>
              <a:gd name="connsiteY3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38307" h="6206944">
                <a:moveTo>
                  <a:pt x="4991904" y="0"/>
                </a:moveTo>
                <a:lnTo>
                  <a:pt x="6095926" y="0"/>
                </a:lnTo>
                <a:lnTo>
                  <a:pt x="6095926" y="1"/>
                </a:lnTo>
                <a:lnTo>
                  <a:pt x="6469676" y="1"/>
                </a:lnTo>
                <a:cubicBezTo>
                  <a:pt x="6562808" y="1"/>
                  <a:pt x="6638307" y="75500"/>
                  <a:pt x="6638307" y="168632"/>
                </a:cubicBezTo>
                <a:lnTo>
                  <a:pt x="6638307" y="4451219"/>
                </a:lnTo>
                <a:lnTo>
                  <a:pt x="6638307" y="4709048"/>
                </a:lnTo>
                <a:lnTo>
                  <a:pt x="6638307" y="5726593"/>
                </a:lnTo>
                <a:cubicBezTo>
                  <a:pt x="6638307" y="5991884"/>
                  <a:pt x="6423247" y="6206944"/>
                  <a:pt x="6157956" y="6206944"/>
                </a:cubicBezTo>
                <a:lnTo>
                  <a:pt x="5402783" y="6206944"/>
                </a:lnTo>
                <a:lnTo>
                  <a:pt x="5402783" y="6206943"/>
                </a:lnTo>
                <a:lnTo>
                  <a:pt x="5375289" y="6206943"/>
                </a:lnTo>
                <a:lnTo>
                  <a:pt x="5375284" y="6206944"/>
                </a:lnTo>
                <a:lnTo>
                  <a:pt x="4481556" y="6206944"/>
                </a:lnTo>
                <a:lnTo>
                  <a:pt x="3726383" y="6206944"/>
                </a:lnTo>
                <a:lnTo>
                  <a:pt x="3698884" y="6206944"/>
                </a:lnTo>
                <a:lnTo>
                  <a:pt x="3487564" y="6206944"/>
                </a:lnTo>
                <a:lnTo>
                  <a:pt x="2839023" y="6206944"/>
                </a:lnTo>
                <a:lnTo>
                  <a:pt x="2083850" y="6206944"/>
                </a:lnTo>
                <a:lnTo>
                  <a:pt x="2056351" y="6206944"/>
                </a:lnTo>
                <a:lnTo>
                  <a:pt x="1811164"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lnTo>
                  <a:pt x="1672971" y="0"/>
                </a:lnTo>
                <a:lnTo>
                  <a:pt x="2776993" y="0"/>
                </a:lnTo>
                <a:lnTo>
                  <a:pt x="2776993" y="1"/>
                </a:lnTo>
                <a:lnTo>
                  <a:pt x="3150743" y="1"/>
                </a:lnTo>
                <a:lnTo>
                  <a:pt x="3315504" y="1"/>
                </a:lnTo>
                <a:lnTo>
                  <a:pt x="3315504" y="0"/>
                </a:lnTo>
                <a:lnTo>
                  <a:pt x="4419526" y="0"/>
                </a:lnTo>
                <a:lnTo>
                  <a:pt x="4419526" y="1"/>
                </a:lnTo>
                <a:lnTo>
                  <a:pt x="4991904"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676DD33A-CBA1-7568-C798-1B9FAF286AE9}"/>
              </a:ext>
            </a:extLst>
          </p:cNvPr>
          <p:cNvSpPr>
            <a:spLocks noGrp="1"/>
          </p:cNvSpPr>
          <p:nvPr>
            <p:ph type="title" hasCustomPrompt="1"/>
          </p:nvPr>
        </p:nvSpPr>
        <p:spPr>
          <a:xfrm>
            <a:off x="1308674" y="365125"/>
            <a:ext cx="4025325" cy="1051037"/>
          </a:xfrm>
          <a:solidFill>
            <a:schemeClr val="bg1">
              <a:alpha val="0"/>
            </a:schemeClr>
          </a:solidFill>
        </p:spPr>
        <p:txBody>
          <a:bodyPr lIns="0" tIns="0" rIns="0" bIns="0"/>
          <a:lstStyle>
            <a:lvl1pPr>
              <a:defRPr>
                <a:solidFill>
                  <a:srgbClr val="354C59"/>
                </a:solidFill>
              </a:defRPr>
            </a:lvl1pPr>
          </a:lstStyle>
          <a:p>
            <a:r>
              <a:rPr lang="en-GB" dirty="0"/>
              <a:t>Click to edit title style</a:t>
            </a:r>
            <a:endParaRPr lang="en-BE" dirty="0"/>
          </a:p>
        </p:txBody>
      </p:sp>
      <p:sp>
        <p:nvSpPr>
          <p:cNvPr id="7" name="TextBox 6">
            <a:extLst>
              <a:ext uri="{FF2B5EF4-FFF2-40B4-BE49-F238E27FC236}">
                <a16:creationId xmlns:a16="http://schemas.microsoft.com/office/drawing/2014/main" id="{43A44F05-88C7-0EFD-C721-81DCB6A89A31}"/>
              </a:ext>
            </a:extLst>
          </p:cNvPr>
          <p:cNvSpPr txBox="1"/>
          <p:nvPr userDrawn="1"/>
        </p:nvSpPr>
        <p:spPr>
          <a:xfrm>
            <a:off x="1800225" y="6457950"/>
            <a:ext cx="184731" cy="369332"/>
          </a:xfrm>
          <a:prstGeom prst="rect">
            <a:avLst/>
          </a:prstGeom>
          <a:noFill/>
        </p:spPr>
        <p:txBody>
          <a:bodyPr wrap="none" rtlCol="0">
            <a:spAutoFit/>
          </a:bodyPr>
          <a:lstStyle/>
          <a:p>
            <a:endParaRPr lang="en-BE"/>
          </a:p>
        </p:txBody>
      </p:sp>
      <p:sp>
        <p:nvSpPr>
          <p:cNvPr id="10" name="Text Placeholder 12">
            <a:extLst>
              <a:ext uri="{FF2B5EF4-FFF2-40B4-BE49-F238E27FC236}">
                <a16:creationId xmlns:a16="http://schemas.microsoft.com/office/drawing/2014/main" id="{00D40E67-2C74-1B40-53A2-8986B4712852}"/>
              </a:ext>
            </a:extLst>
          </p:cNvPr>
          <p:cNvSpPr>
            <a:spLocks noGrp="1"/>
          </p:cNvSpPr>
          <p:nvPr>
            <p:ph type="body" sz="quarter" idx="13" hasCustomPrompt="1"/>
          </p:nvPr>
        </p:nvSpPr>
        <p:spPr>
          <a:xfrm>
            <a:off x="1308675" y="1789548"/>
            <a:ext cx="4025325"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Click to edit </a:t>
            </a:r>
            <a:r>
              <a:rPr lang="en-GB" dirty="0" err="1"/>
              <a:t>bodycopy</a:t>
            </a:r>
            <a:r>
              <a:rPr lang="en-GB" dirty="0"/>
              <a:t> text styles</a:t>
            </a:r>
          </a:p>
        </p:txBody>
      </p:sp>
      <p:pic>
        <p:nvPicPr>
          <p:cNvPr id="4" name="Picture 3">
            <a:extLst>
              <a:ext uri="{FF2B5EF4-FFF2-40B4-BE49-F238E27FC236}">
                <a16:creationId xmlns:a16="http://schemas.microsoft.com/office/drawing/2014/main" id="{1CA218FE-4388-22FB-FAA5-5F61347E3DED}"/>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314759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gment title">
    <p:bg>
      <p:bgPr>
        <a:solidFill>
          <a:srgbClr val="354C59"/>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FEA8629-BA9D-1AC8-0A8E-A9842F55B7F8}"/>
              </a:ext>
            </a:extLst>
          </p:cNvPr>
          <p:cNvSpPr/>
          <p:nvPr userDrawn="1"/>
        </p:nvSpPr>
        <p:spPr>
          <a:xfrm>
            <a:off x="-2533692" y="321733"/>
            <a:ext cx="7126328" cy="6206944"/>
          </a:xfrm>
          <a:custGeom>
            <a:avLst/>
            <a:gdLst>
              <a:gd name="connsiteX0" fmla="*/ 1672971 w 7126328"/>
              <a:gd name="connsiteY0" fmla="*/ 0 h 6206944"/>
              <a:gd name="connsiteX1" fmla="*/ 2776993 w 7126328"/>
              <a:gd name="connsiteY1" fmla="*/ 0 h 6206944"/>
              <a:gd name="connsiteX2" fmla="*/ 2776993 w 7126328"/>
              <a:gd name="connsiteY2" fmla="*/ 1 h 6206944"/>
              <a:gd name="connsiteX3" fmla="*/ 4516917 w 7126328"/>
              <a:gd name="connsiteY3" fmla="*/ 1 h 6206944"/>
              <a:gd name="connsiteX4" fmla="*/ 4516917 w 7126328"/>
              <a:gd name="connsiteY4" fmla="*/ 1 h 6206944"/>
              <a:gd name="connsiteX5" fmla="*/ 5069977 w 7126328"/>
              <a:gd name="connsiteY5" fmla="*/ 1 h 6206944"/>
              <a:gd name="connsiteX6" fmla="*/ 5620939 w 7126328"/>
              <a:gd name="connsiteY6" fmla="*/ 1 h 6206944"/>
              <a:gd name="connsiteX7" fmla="*/ 6957697 w 7126328"/>
              <a:gd name="connsiteY7" fmla="*/ 1 h 6206944"/>
              <a:gd name="connsiteX8" fmla="*/ 7126328 w 7126328"/>
              <a:gd name="connsiteY8" fmla="*/ 168632 h 6206944"/>
              <a:gd name="connsiteX9" fmla="*/ 7126328 w 7126328"/>
              <a:gd name="connsiteY9" fmla="*/ 4451219 h 6206944"/>
              <a:gd name="connsiteX10" fmla="*/ 7126328 w 7126328"/>
              <a:gd name="connsiteY10" fmla="*/ 4709048 h 6206944"/>
              <a:gd name="connsiteX11" fmla="*/ 7126328 w 7126328"/>
              <a:gd name="connsiteY11" fmla="*/ 5726593 h 6206944"/>
              <a:gd name="connsiteX12" fmla="*/ 6645977 w 7126328"/>
              <a:gd name="connsiteY12" fmla="*/ 6206944 h 6206944"/>
              <a:gd name="connsiteX13" fmla="*/ 5779718 w 7126328"/>
              <a:gd name="connsiteY13" fmla="*/ 6206944 h 6206944"/>
              <a:gd name="connsiteX14" fmla="*/ 5620939 w 7126328"/>
              <a:gd name="connsiteY14" fmla="*/ 6206944 h 6206944"/>
              <a:gd name="connsiteX15" fmla="*/ 5381697 w 7126328"/>
              <a:gd name="connsiteY15" fmla="*/ 6206944 h 6206944"/>
              <a:gd name="connsiteX16" fmla="*/ 4516917 w 7126328"/>
              <a:gd name="connsiteY16" fmla="*/ 6206944 h 6206944"/>
              <a:gd name="connsiteX17" fmla="*/ 2056351 w 7126328"/>
              <a:gd name="connsiteY17" fmla="*/ 6206944 h 6206944"/>
              <a:gd name="connsiteX18" fmla="*/ 1580661 w 7126328"/>
              <a:gd name="connsiteY18" fmla="*/ 6206944 h 6206944"/>
              <a:gd name="connsiteX19" fmla="*/ 168631 w 7126328"/>
              <a:gd name="connsiteY19" fmla="*/ 6206944 h 6206944"/>
              <a:gd name="connsiteX20" fmla="*/ 0 w 7126328"/>
              <a:gd name="connsiteY20" fmla="*/ 6038313 h 6206944"/>
              <a:gd name="connsiteX21" fmla="*/ 0 w 7126328"/>
              <a:gd name="connsiteY21" fmla="*/ 1755726 h 6206944"/>
              <a:gd name="connsiteX22" fmla="*/ 0 w 7126328"/>
              <a:gd name="connsiteY22" fmla="*/ 1497897 h 6206944"/>
              <a:gd name="connsiteX23" fmla="*/ 0 w 7126328"/>
              <a:gd name="connsiteY23" fmla="*/ 480352 h 6206944"/>
              <a:gd name="connsiteX24" fmla="*/ 480351 w 7126328"/>
              <a:gd name="connsiteY24" fmla="*/ 1 h 6206944"/>
              <a:gd name="connsiteX25" fmla="*/ 1580661 w 7126328"/>
              <a:gd name="connsiteY25" fmla="*/ 1 h 6206944"/>
              <a:gd name="connsiteX26" fmla="*/ 1672971 w 7126328"/>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26328" h="6206944">
                <a:moveTo>
                  <a:pt x="1672971" y="0"/>
                </a:moveTo>
                <a:lnTo>
                  <a:pt x="2776993" y="0"/>
                </a:lnTo>
                <a:lnTo>
                  <a:pt x="2776993" y="1"/>
                </a:lnTo>
                <a:lnTo>
                  <a:pt x="4516917" y="1"/>
                </a:lnTo>
                <a:lnTo>
                  <a:pt x="4516917" y="1"/>
                </a:lnTo>
                <a:lnTo>
                  <a:pt x="5069977" y="1"/>
                </a:lnTo>
                <a:lnTo>
                  <a:pt x="5620939" y="1"/>
                </a:lnTo>
                <a:lnTo>
                  <a:pt x="6957697" y="1"/>
                </a:lnTo>
                <a:cubicBezTo>
                  <a:pt x="7050829" y="1"/>
                  <a:pt x="7126328" y="75500"/>
                  <a:pt x="7126328" y="168632"/>
                </a:cubicBezTo>
                <a:lnTo>
                  <a:pt x="7126328" y="4451219"/>
                </a:lnTo>
                <a:lnTo>
                  <a:pt x="7126328" y="4709048"/>
                </a:lnTo>
                <a:lnTo>
                  <a:pt x="7126328" y="5726593"/>
                </a:lnTo>
                <a:cubicBezTo>
                  <a:pt x="7126328" y="5991884"/>
                  <a:pt x="6911268" y="6206944"/>
                  <a:pt x="6645977" y="6206944"/>
                </a:cubicBezTo>
                <a:lnTo>
                  <a:pt x="5779718" y="6206944"/>
                </a:lnTo>
                <a:lnTo>
                  <a:pt x="5620939" y="6206944"/>
                </a:lnTo>
                <a:lnTo>
                  <a:pt x="5381697" y="6206944"/>
                </a:lnTo>
                <a:lnTo>
                  <a:pt x="4516917" y="6206944"/>
                </a:lnTo>
                <a:lnTo>
                  <a:pt x="2056351" y="6206944"/>
                </a:lnTo>
                <a:lnTo>
                  <a:pt x="158066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580661" y="1"/>
                </a:lnTo>
                <a:lnTo>
                  <a:pt x="1672971" y="1"/>
                </a:lnTo>
                <a:close/>
              </a:path>
            </a:pathLst>
          </a:custGeom>
          <a:solidFill>
            <a:srgbClr val="B7CE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5" name="Subtitle 2">
            <a:extLst>
              <a:ext uri="{FF2B5EF4-FFF2-40B4-BE49-F238E27FC236}">
                <a16:creationId xmlns:a16="http://schemas.microsoft.com/office/drawing/2014/main" id="{8A6DAB62-FCA0-41A0-B759-FCAD77CD7C19}"/>
              </a:ext>
            </a:extLst>
          </p:cNvPr>
          <p:cNvSpPr>
            <a:spLocks noGrp="1"/>
          </p:cNvSpPr>
          <p:nvPr>
            <p:ph type="subTitle" idx="1" hasCustomPrompt="1"/>
          </p:nvPr>
        </p:nvSpPr>
        <p:spPr>
          <a:xfrm>
            <a:off x="611393" y="697798"/>
            <a:ext cx="3479549" cy="365125"/>
          </a:xfrm>
        </p:spPr>
        <p:txBody>
          <a:bodyPr lIns="0" tIns="0" rIns="0" bIns="0">
            <a:normAutofit/>
          </a:bodyPr>
          <a:lstStyle>
            <a:lvl1pPr marL="0" indent="0" algn="l">
              <a:buNone/>
              <a:defRPr sz="16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chapter title</a:t>
            </a:r>
            <a:endParaRPr lang="en-BE" dirty="0"/>
          </a:p>
        </p:txBody>
      </p:sp>
      <p:sp>
        <p:nvSpPr>
          <p:cNvPr id="17" name="Text Placeholder 12">
            <a:extLst>
              <a:ext uri="{FF2B5EF4-FFF2-40B4-BE49-F238E27FC236}">
                <a16:creationId xmlns:a16="http://schemas.microsoft.com/office/drawing/2014/main" id="{21B4DAC9-E6C5-9074-31D2-866C4194B811}"/>
              </a:ext>
            </a:extLst>
          </p:cNvPr>
          <p:cNvSpPr>
            <a:spLocks noGrp="1"/>
          </p:cNvSpPr>
          <p:nvPr>
            <p:ph type="body" sz="quarter" idx="13"/>
          </p:nvPr>
        </p:nvSpPr>
        <p:spPr>
          <a:xfrm>
            <a:off x="626724" y="2353318"/>
            <a:ext cx="3448888" cy="3608341"/>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US"/>
              <a:t>Click to edit Master text styles</a:t>
            </a:r>
          </a:p>
        </p:txBody>
      </p:sp>
      <p:sp>
        <p:nvSpPr>
          <p:cNvPr id="21" name="Text Placeholder 19">
            <a:extLst>
              <a:ext uri="{FF2B5EF4-FFF2-40B4-BE49-F238E27FC236}">
                <a16:creationId xmlns:a16="http://schemas.microsoft.com/office/drawing/2014/main" id="{7EF654AB-E663-3E6C-5EBB-33A5F6ED9929}"/>
              </a:ext>
            </a:extLst>
          </p:cNvPr>
          <p:cNvSpPr>
            <a:spLocks noGrp="1"/>
          </p:cNvSpPr>
          <p:nvPr>
            <p:ph type="body" sz="quarter" idx="14" hasCustomPrompt="1"/>
          </p:nvPr>
        </p:nvSpPr>
        <p:spPr>
          <a:xfrm>
            <a:off x="611393" y="1079223"/>
            <a:ext cx="3479549" cy="1274095"/>
          </a:xfrm>
        </p:spPr>
        <p:txBody>
          <a:bodyPr lIns="0" tIns="0" rIns="0" bIns="0">
            <a:normAutofit/>
          </a:bodyPr>
          <a:lstStyle>
            <a:lvl1pPr marL="0" algn="l" defTabSz="914400" rtl="0" eaLnBrk="1" latinLnBrk="0" hangingPunct="1">
              <a:lnSpc>
                <a:spcPct val="90000"/>
              </a:lnSpc>
              <a:spcBef>
                <a:spcPct val="0"/>
              </a:spcBef>
              <a:buNone/>
              <a:defRPr lang="en-BE" sz="3000" b="1" kern="1200" dirty="0">
                <a:solidFill>
                  <a:srgbClr val="354C59"/>
                </a:solidFill>
                <a:latin typeface="Arial" panose="020B0604020202020204" pitchFamily="34" charset="0"/>
                <a:ea typeface="+mj-ea"/>
                <a:cs typeface="Arial" panose="020B0604020202020204" pitchFamily="34" charset="0"/>
              </a:defRPr>
            </a:lvl1pPr>
          </a:lstStyle>
          <a:p>
            <a:pPr lvl="0"/>
            <a:r>
              <a:rPr lang="en-GB" dirty="0"/>
              <a:t>Segment title</a:t>
            </a:r>
            <a:endParaRPr lang="en-BE" dirty="0"/>
          </a:p>
        </p:txBody>
      </p:sp>
      <p:sp>
        <p:nvSpPr>
          <p:cNvPr id="2" name="Freeform 1">
            <a:extLst>
              <a:ext uri="{FF2B5EF4-FFF2-40B4-BE49-F238E27FC236}">
                <a16:creationId xmlns:a16="http://schemas.microsoft.com/office/drawing/2014/main" id="{611FDEBF-98BD-EAB7-BB09-83D9129E4FDE}"/>
              </a:ext>
            </a:extLst>
          </p:cNvPr>
          <p:cNvSpPr/>
          <p:nvPr userDrawn="1"/>
        </p:nvSpPr>
        <p:spPr>
          <a:xfrm>
            <a:off x="11241103"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9" name="Freeform 8">
            <a:extLst>
              <a:ext uri="{FF2B5EF4-FFF2-40B4-BE49-F238E27FC236}">
                <a16:creationId xmlns:a16="http://schemas.microsoft.com/office/drawing/2014/main" id="{511ECFDE-A44D-4A9B-A850-D9376E0C1191}"/>
              </a:ext>
            </a:extLst>
          </p:cNvPr>
          <p:cNvSpPr/>
          <p:nvPr userDrawn="1"/>
        </p:nvSpPr>
        <p:spPr>
          <a:xfrm>
            <a:off x="4757641" y="321733"/>
            <a:ext cx="6321607" cy="6206945"/>
          </a:xfrm>
          <a:custGeom>
            <a:avLst/>
            <a:gdLst>
              <a:gd name="connsiteX0" fmla="*/ 5841256 w 6321607"/>
              <a:gd name="connsiteY0" fmla="*/ 6206945 h 6206945"/>
              <a:gd name="connsiteX1" fmla="*/ 4816218 w 6321607"/>
              <a:gd name="connsiteY1" fmla="*/ 6206945 h 6206945"/>
              <a:gd name="connsiteX2" fmla="*/ 4576976 w 6321607"/>
              <a:gd name="connsiteY2" fmla="*/ 6206945 h 6206945"/>
              <a:gd name="connsiteX3" fmla="*/ 4521339 w 6321607"/>
              <a:gd name="connsiteY3" fmla="*/ 6206945 h 6206945"/>
              <a:gd name="connsiteX4" fmla="*/ 3712196 w 6321607"/>
              <a:gd name="connsiteY4" fmla="*/ 6206945 h 6206945"/>
              <a:gd name="connsiteX5" fmla="*/ 3496301 w 6321607"/>
              <a:gd name="connsiteY5" fmla="*/ 6206945 h 6206945"/>
              <a:gd name="connsiteX6" fmla="*/ 3257059 w 6321607"/>
              <a:gd name="connsiteY6" fmla="*/ 6206945 h 6206945"/>
              <a:gd name="connsiteX7" fmla="*/ 2392279 w 6321607"/>
              <a:gd name="connsiteY7" fmla="*/ 6206945 h 6206945"/>
              <a:gd name="connsiteX8" fmla="*/ 2392279 w 6321607"/>
              <a:gd name="connsiteY8" fmla="*/ 6206943 h 6206945"/>
              <a:gd name="connsiteX9" fmla="*/ 2056351 w 6321607"/>
              <a:gd name="connsiteY9" fmla="*/ 6206943 h 6206945"/>
              <a:gd name="connsiteX10" fmla="*/ 1505389 w 6321607"/>
              <a:gd name="connsiteY10" fmla="*/ 6206943 h 6206945"/>
              <a:gd name="connsiteX11" fmla="*/ 1488548 w 6321607"/>
              <a:gd name="connsiteY11" fmla="*/ 6206943 h 6206945"/>
              <a:gd name="connsiteX12" fmla="*/ 168631 w 6321607"/>
              <a:gd name="connsiteY12" fmla="*/ 6206943 h 6206945"/>
              <a:gd name="connsiteX13" fmla="*/ 0 w 6321607"/>
              <a:gd name="connsiteY13" fmla="*/ 6038312 h 6206945"/>
              <a:gd name="connsiteX14" fmla="*/ 0 w 6321607"/>
              <a:gd name="connsiteY14" fmla="*/ 1755725 h 6206945"/>
              <a:gd name="connsiteX15" fmla="*/ 0 w 6321607"/>
              <a:gd name="connsiteY15" fmla="*/ 1497896 h 6206945"/>
              <a:gd name="connsiteX16" fmla="*/ 0 w 6321607"/>
              <a:gd name="connsiteY16" fmla="*/ 480351 h 6206945"/>
              <a:gd name="connsiteX17" fmla="*/ 480351 w 6321607"/>
              <a:gd name="connsiteY17" fmla="*/ 0 h 6206945"/>
              <a:gd name="connsiteX18" fmla="*/ 1505389 w 6321607"/>
              <a:gd name="connsiteY18" fmla="*/ 0 h 6206945"/>
              <a:gd name="connsiteX19" fmla="*/ 1744631 w 6321607"/>
              <a:gd name="connsiteY19" fmla="*/ 0 h 6206945"/>
              <a:gd name="connsiteX20" fmla="*/ 1800268 w 6321607"/>
              <a:gd name="connsiteY20" fmla="*/ 0 h 6206945"/>
              <a:gd name="connsiteX21" fmla="*/ 2609411 w 6321607"/>
              <a:gd name="connsiteY21" fmla="*/ 0 h 6206945"/>
              <a:gd name="connsiteX22" fmla="*/ 2825306 w 6321607"/>
              <a:gd name="connsiteY22" fmla="*/ 0 h 6206945"/>
              <a:gd name="connsiteX23" fmla="*/ 3064548 w 6321607"/>
              <a:gd name="connsiteY23" fmla="*/ 0 h 6206945"/>
              <a:gd name="connsiteX24" fmla="*/ 3929328 w 6321607"/>
              <a:gd name="connsiteY24" fmla="*/ 0 h 6206945"/>
              <a:gd name="connsiteX25" fmla="*/ 3929328 w 6321607"/>
              <a:gd name="connsiteY25" fmla="*/ 2 h 6206945"/>
              <a:gd name="connsiteX26" fmla="*/ 4265256 w 6321607"/>
              <a:gd name="connsiteY26" fmla="*/ 2 h 6206945"/>
              <a:gd name="connsiteX27" fmla="*/ 4816218 w 6321607"/>
              <a:gd name="connsiteY27" fmla="*/ 2 h 6206945"/>
              <a:gd name="connsiteX28" fmla="*/ 4833059 w 6321607"/>
              <a:gd name="connsiteY28" fmla="*/ 2 h 6206945"/>
              <a:gd name="connsiteX29" fmla="*/ 6152976 w 6321607"/>
              <a:gd name="connsiteY29" fmla="*/ 2 h 6206945"/>
              <a:gd name="connsiteX30" fmla="*/ 6321607 w 6321607"/>
              <a:gd name="connsiteY30" fmla="*/ 168633 h 6206945"/>
              <a:gd name="connsiteX31" fmla="*/ 6321607 w 6321607"/>
              <a:gd name="connsiteY31" fmla="*/ 4451220 h 6206945"/>
              <a:gd name="connsiteX32" fmla="*/ 6321607 w 6321607"/>
              <a:gd name="connsiteY32" fmla="*/ 4709049 h 6206945"/>
              <a:gd name="connsiteX33" fmla="*/ 6321607 w 6321607"/>
              <a:gd name="connsiteY33" fmla="*/ 5726594 h 6206945"/>
              <a:gd name="connsiteX34" fmla="*/ 5841256 w 6321607"/>
              <a:gd name="connsiteY34" fmla="*/ 6206945 h 620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21607" h="6206945">
                <a:moveTo>
                  <a:pt x="5841256" y="6206945"/>
                </a:moveTo>
                <a:lnTo>
                  <a:pt x="4816218" y="6206945"/>
                </a:lnTo>
                <a:lnTo>
                  <a:pt x="4576976" y="6206945"/>
                </a:lnTo>
                <a:lnTo>
                  <a:pt x="4521339" y="6206945"/>
                </a:lnTo>
                <a:lnTo>
                  <a:pt x="3712196" y="6206945"/>
                </a:lnTo>
                <a:lnTo>
                  <a:pt x="3496301" y="6206945"/>
                </a:lnTo>
                <a:lnTo>
                  <a:pt x="3257059" y="6206945"/>
                </a:lnTo>
                <a:lnTo>
                  <a:pt x="2392279" y="6206945"/>
                </a:lnTo>
                <a:lnTo>
                  <a:pt x="2392279" y="6206943"/>
                </a:lnTo>
                <a:lnTo>
                  <a:pt x="2056351" y="6206943"/>
                </a:lnTo>
                <a:lnTo>
                  <a:pt x="1505389" y="6206943"/>
                </a:lnTo>
                <a:lnTo>
                  <a:pt x="1488548" y="6206943"/>
                </a:lnTo>
                <a:lnTo>
                  <a:pt x="168631" y="6206943"/>
                </a:lnTo>
                <a:cubicBezTo>
                  <a:pt x="75499" y="6206943"/>
                  <a:pt x="0" y="6131444"/>
                  <a:pt x="0" y="6038312"/>
                </a:cubicBezTo>
                <a:lnTo>
                  <a:pt x="0" y="1755725"/>
                </a:lnTo>
                <a:lnTo>
                  <a:pt x="0" y="1497896"/>
                </a:lnTo>
                <a:lnTo>
                  <a:pt x="0" y="480351"/>
                </a:lnTo>
                <a:cubicBezTo>
                  <a:pt x="0" y="215060"/>
                  <a:pt x="215060" y="0"/>
                  <a:pt x="480351" y="0"/>
                </a:cubicBezTo>
                <a:lnTo>
                  <a:pt x="1505389" y="0"/>
                </a:lnTo>
                <a:lnTo>
                  <a:pt x="1744631" y="0"/>
                </a:lnTo>
                <a:lnTo>
                  <a:pt x="1800268" y="0"/>
                </a:lnTo>
                <a:lnTo>
                  <a:pt x="2609411" y="0"/>
                </a:lnTo>
                <a:lnTo>
                  <a:pt x="2825306" y="0"/>
                </a:lnTo>
                <a:lnTo>
                  <a:pt x="3064548" y="0"/>
                </a:lnTo>
                <a:lnTo>
                  <a:pt x="3929328" y="0"/>
                </a:lnTo>
                <a:lnTo>
                  <a:pt x="3929328" y="2"/>
                </a:lnTo>
                <a:lnTo>
                  <a:pt x="4265256" y="2"/>
                </a:lnTo>
                <a:lnTo>
                  <a:pt x="4816218" y="2"/>
                </a:lnTo>
                <a:lnTo>
                  <a:pt x="4833059" y="2"/>
                </a:lnTo>
                <a:lnTo>
                  <a:pt x="6152976" y="2"/>
                </a:lnTo>
                <a:cubicBezTo>
                  <a:pt x="6246108" y="2"/>
                  <a:pt x="6321607" y="75501"/>
                  <a:pt x="6321607" y="168633"/>
                </a:cubicBezTo>
                <a:lnTo>
                  <a:pt x="6321607" y="4451220"/>
                </a:lnTo>
                <a:lnTo>
                  <a:pt x="6321607" y="4709049"/>
                </a:lnTo>
                <a:lnTo>
                  <a:pt x="6321607" y="5726594"/>
                </a:lnTo>
                <a:cubicBezTo>
                  <a:pt x="6321607" y="5991885"/>
                  <a:pt x="6106547" y="6206945"/>
                  <a:pt x="5841256" y="6206945"/>
                </a:cubicBez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1" name="Slide Number Placeholder 5">
            <a:extLst>
              <a:ext uri="{FF2B5EF4-FFF2-40B4-BE49-F238E27FC236}">
                <a16:creationId xmlns:a16="http://schemas.microsoft.com/office/drawing/2014/main" id="{8CD115CC-52B5-4DCD-CD70-6496E024F79C}"/>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18" name="Picture 17">
            <a:extLst>
              <a:ext uri="{FF2B5EF4-FFF2-40B4-BE49-F238E27FC236}">
                <a16:creationId xmlns:a16="http://schemas.microsoft.com/office/drawing/2014/main" id="{B96EE0D5-B858-E235-278D-ECE21752ACBA}"/>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1464586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gment title">
    <p:bg>
      <p:bgPr>
        <a:solidFill>
          <a:srgbClr val="354C59"/>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FEA8629-BA9D-1AC8-0A8E-A9842F55B7F8}"/>
              </a:ext>
            </a:extLst>
          </p:cNvPr>
          <p:cNvSpPr/>
          <p:nvPr userDrawn="1"/>
        </p:nvSpPr>
        <p:spPr>
          <a:xfrm>
            <a:off x="-2533692" y="321733"/>
            <a:ext cx="7126328" cy="6206944"/>
          </a:xfrm>
          <a:custGeom>
            <a:avLst/>
            <a:gdLst>
              <a:gd name="connsiteX0" fmla="*/ 1672971 w 7126328"/>
              <a:gd name="connsiteY0" fmla="*/ 0 h 6206944"/>
              <a:gd name="connsiteX1" fmla="*/ 2776993 w 7126328"/>
              <a:gd name="connsiteY1" fmla="*/ 0 h 6206944"/>
              <a:gd name="connsiteX2" fmla="*/ 2776993 w 7126328"/>
              <a:gd name="connsiteY2" fmla="*/ 1 h 6206944"/>
              <a:gd name="connsiteX3" fmla="*/ 4516917 w 7126328"/>
              <a:gd name="connsiteY3" fmla="*/ 1 h 6206944"/>
              <a:gd name="connsiteX4" fmla="*/ 4516917 w 7126328"/>
              <a:gd name="connsiteY4" fmla="*/ 1 h 6206944"/>
              <a:gd name="connsiteX5" fmla="*/ 5069977 w 7126328"/>
              <a:gd name="connsiteY5" fmla="*/ 1 h 6206944"/>
              <a:gd name="connsiteX6" fmla="*/ 5620939 w 7126328"/>
              <a:gd name="connsiteY6" fmla="*/ 1 h 6206944"/>
              <a:gd name="connsiteX7" fmla="*/ 6957697 w 7126328"/>
              <a:gd name="connsiteY7" fmla="*/ 1 h 6206944"/>
              <a:gd name="connsiteX8" fmla="*/ 7126328 w 7126328"/>
              <a:gd name="connsiteY8" fmla="*/ 168632 h 6206944"/>
              <a:gd name="connsiteX9" fmla="*/ 7126328 w 7126328"/>
              <a:gd name="connsiteY9" fmla="*/ 4451219 h 6206944"/>
              <a:gd name="connsiteX10" fmla="*/ 7126328 w 7126328"/>
              <a:gd name="connsiteY10" fmla="*/ 4709048 h 6206944"/>
              <a:gd name="connsiteX11" fmla="*/ 7126328 w 7126328"/>
              <a:gd name="connsiteY11" fmla="*/ 5726593 h 6206944"/>
              <a:gd name="connsiteX12" fmla="*/ 6645977 w 7126328"/>
              <a:gd name="connsiteY12" fmla="*/ 6206944 h 6206944"/>
              <a:gd name="connsiteX13" fmla="*/ 5779718 w 7126328"/>
              <a:gd name="connsiteY13" fmla="*/ 6206944 h 6206944"/>
              <a:gd name="connsiteX14" fmla="*/ 5620939 w 7126328"/>
              <a:gd name="connsiteY14" fmla="*/ 6206944 h 6206944"/>
              <a:gd name="connsiteX15" fmla="*/ 5381697 w 7126328"/>
              <a:gd name="connsiteY15" fmla="*/ 6206944 h 6206944"/>
              <a:gd name="connsiteX16" fmla="*/ 4516917 w 7126328"/>
              <a:gd name="connsiteY16" fmla="*/ 6206944 h 6206944"/>
              <a:gd name="connsiteX17" fmla="*/ 2056351 w 7126328"/>
              <a:gd name="connsiteY17" fmla="*/ 6206944 h 6206944"/>
              <a:gd name="connsiteX18" fmla="*/ 1580661 w 7126328"/>
              <a:gd name="connsiteY18" fmla="*/ 6206944 h 6206944"/>
              <a:gd name="connsiteX19" fmla="*/ 168631 w 7126328"/>
              <a:gd name="connsiteY19" fmla="*/ 6206944 h 6206944"/>
              <a:gd name="connsiteX20" fmla="*/ 0 w 7126328"/>
              <a:gd name="connsiteY20" fmla="*/ 6038313 h 6206944"/>
              <a:gd name="connsiteX21" fmla="*/ 0 w 7126328"/>
              <a:gd name="connsiteY21" fmla="*/ 1755726 h 6206944"/>
              <a:gd name="connsiteX22" fmla="*/ 0 w 7126328"/>
              <a:gd name="connsiteY22" fmla="*/ 1497897 h 6206944"/>
              <a:gd name="connsiteX23" fmla="*/ 0 w 7126328"/>
              <a:gd name="connsiteY23" fmla="*/ 480352 h 6206944"/>
              <a:gd name="connsiteX24" fmla="*/ 480351 w 7126328"/>
              <a:gd name="connsiteY24" fmla="*/ 1 h 6206944"/>
              <a:gd name="connsiteX25" fmla="*/ 1580661 w 7126328"/>
              <a:gd name="connsiteY25" fmla="*/ 1 h 6206944"/>
              <a:gd name="connsiteX26" fmla="*/ 1672971 w 7126328"/>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26328" h="6206944">
                <a:moveTo>
                  <a:pt x="1672971" y="0"/>
                </a:moveTo>
                <a:lnTo>
                  <a:pt x="2776993" y="0"/>
                </a:lnTo>
                <a:lnTo>
                  <a:pt x="2776993" y="1"/>
                </a:lnTo>
                <a:lnTo>
                  <a:pt x="4516917" y="1"/>
                </a:lnTo>
                <a:lnTo>
                  <a:pt x="4516917" y="1"/>
                </a:lnTo>
                <a:lnTo>
                  <a:pt x="5069977" y="1"/>
                </a:lnTo>
                <a:lnTo>
                  <a:pt x="5620939" y="1"/>
                </a:lnTo>
                <a:lnTo>
                  <a:pt x="6957697" y="1"/>
                </a:lnTo>
                <a:cubicBezTo>
                  <a:pt x="7050829" y="1"/>
                  <a:pt x="7126328" y="75500"/>
                  <a:pt x="7126328" y="168632"/>
                </a:cubicBezTo>
                <a:lnTo>
                  <a:pt x="7126328" y="4451219"/>
                </a:lnTo>
                <a:lnTo>
                  <a:pt x="7126328" y="4709048"/>
                </a:lnTo>
                <a:lnTo>
                  <a:pt x="7126328" y="5726593"/>
                </a:lnTo>
                <a:cubicBezTo>
                  <a:pt x="7126328" y="5991884"/>
                  <a:pt x="6911268" y="6206944"/>
                  <a:pt x="6645977" y="6206944"/>
                </a:cubicBezTo>
                <a:lnTo>
                  <a:pt x="5779718" y="6206944"/>
                </a:lnTo>
                <a:lnTo>
                  <a:pt x="5620939" y="6206944"/>
                </a:lnTo>
                <a:lnTo>
                  <a:pt x="5381697" y="6206944"/>
                </a:lnTo>
                <a:lnTo>
                  <a:pt x="4516917" y="6206944"/>
                </a:lnTo>
                <a:lnTo>
                  <a:pt x="2056351" y="6206944"/>
                </a:lnTo>
                <a:lnTo>
                  <a:pt x="158066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580661" y="1"/>
                </a:lnTo>
                <a:lnTo>
                  <a:pt x="1672971" y="1"/>
                </a:lnTo>
                <a:close/>
              </a:path>
            </a:pathLst>
          </a:custGeom>
          <a:solidFill>
            <a:srgbClr val="B7CE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5" name="Subtitle 2">
            <a:extLst>
              <a:ext uri="{FF2B5EF4-FFF2-40B4-BE49-F238E27FC236}">
                <a16:creationId xmlns:a16="http://schemas.microsoft.com/office/drawing/2014/main" id="{8A6DAB62-FCA0-41A0-B759-FCAD77CD7C19}"/>
              </a:ext>
            </a:extLst>
          </p:cNvPr>
          <p:cNvSpPr>
            <a:spLocks noGrp="1"/>
          </p:cNvSpPr>
          <p:nvPr>
            <p:ph type="subTitle" idx="1" hasCustomPrompt="1"/>
          </p:nvPr>
        </p:nvSpPr>
        <p:spPr>
          <a:xfrm>
            <a:off x="611393" y="697798"/>
            <a:ext cx="3479549" cy="365125"/>
          </a:xfrm>
        </p:spPr>
        <p:txBody>
          <a:bodyPr lIns="0" tIns="0" rIns="0" bIns="0">
            <a:normAutofit/>
          </a:bodyPr>
          <a:lstStyle>
            <a:lvl1pPr marL="0" indent="0" algn="l">
              <a:buNone/>
              <a:defRPr sz="16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chapter title</a:t>
            </a:r>
            <a:endParaRPr lang="en-BE" dirty="0"/>
          </a:p>
        </p:txBody>
      </p:sp>
      <p:sp>
        <p:nvSpPr>
          <p:cNvPr id="17" name="Text Placeholder 12">
            <a:extLst>
              <a:ext uri="{FF2B5EF4-FFF2-40B4-BE49-F238E27FC236}">
                <a16:creationId xmlns:a16="http://schemas.microsoft.com/office/drawing/2014/main" id="{21B4DAC9-E6C5-9074-31D2-866C4194B811}"/>
              </a:ext>
            </a:extLst>
          </p:cNvPr>
          <p:cNvSpPr>
            <a:spLocks noGrp="1"/>
          </p:cNvSpPr>
          <p:nvPr>
            <p:ph type="body" sz="quarter" idx="13"/>
          </p:nvPr>
        </p:nvSpPr>
        <p:spPr>
          <a:xfrm>
            <a:off x="626724" y="2353318"/>
            <a:ext cx="3448888" cy="3608341"/>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US"/>
              <a:t>Click to edit Master text styles</a:t>
            </a:r>
          </a:p>
        </p:txBody>
      </p:sp>
      <p:sp>
        <p:nvSpPr>
          <p:cNvPr id="21" name="Text Placeholder 19">
            <a:extLst>
              <a:ext uri="{FF2B5EF4-FFF2-40B4-BE49-F238E27FC236}">
                <a16:creationId xmlns:a16="http://schemas.microsoft.com/office/drawing/2014/main" id="{7EF654AB-E663-3E6C-5EBB-33A5F6ED9929}"/>
              </a:ext>
            </a:extLst>
          </p:cNvPr>
          <p:cNvSpPr>
            <a:spLocks noGrp="1"/>
          </p:cNvSpPr>
          <p:nvPr>
            <p:ph type="body" sz="quarter" idx="14" hasCustomPrompt="1"/>
          </p:nvPr>
        </p:nvSpPr>
        <p:spPr>
          <a:xfrm>
            <a:off x="611393" y="1079223"/>
            <a:ext cx="3479549" cy="1274095"/>
          </a:xfrm>
        </p:spPr>
        <p:txBody>
          <a:bodyPr lIns="0" tIns="0" rIns="0" bIns="0">
            <a:normAutofit/>
          </a:bodyPr>
          <a:lstStyle>
            <a:lvl1pPr marL="0" algn="l" defTabSz="914400" rtl="0" eaLnBrk="1" latinLnBrk="0" hangingPunct="1">
              <a:lnSpc>
                <a:spcPct val="90000"/>
              </a:lnSpc>
              <a:spcBef>
                <a:spcPct val="0"/>
              </a:spcBef>
              <a:buNone/>
              <a:defRPr lang="en-BE" sz="3000" b="1" kern="1200" dirty="0">
                <a:solidFill>
                  <a:srgbClr val="354C59"/>
                </a:solidFill>
                <a:latin typeface="Arial" panose="020B0604020202020204" pitchFamily="34" charset="0"/>
                <a:ea typeface="+mj-ea"/>
                <a:cs typeface="Arial" panose="020B0604020202020204" pitchFamily="34" charset="0"/>
              </a:defRPr>
            </a:lvl1pPr>
          </a:lstStyle>
          <a:p>
            <a:pPr lvl="0"/>
            <a:r>
              <a:rPr lang="en-GB" dirty="0"/>
              <a:t>Segment title</a:t>
            </a:r>
            <a:endParaRPr lang="en-BE" dirty="0"/>
          </a:p>
        </p:txBody>
      </p:sp>
      <p:sp>
        <p:nvSpPr>
          <p:cNvPr id="3" name="Freeform 2">
            <a:extLst>
              <a:ext uri="{FF2B5EF4-FFF2-40B4-BE49-F238E27FC236}">
                <a16:creationId xmlns:a16="http://schemas.microsoft.com/office/drawing/2014/main" id="{0A1CFC9C-DD9B-CA1B-E9BC-A857800684E6}"/>
              </a:ext>
            </a:extLst>
          </p:cNvPr>
          <p:cNvSpPr/>
          <p:nvPr userDrawn="1"/>
        </p:nvSpPr>
        <p:spPr>
          <a:xfrm>
            <a:off x="11241103"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7" name="Freeform 6">
            <a:extLst>
              <a:ext uri="{FF2B5EF4-FFF2-40B4-BE49-F238E27FC236}">
                <a16:creationId xmlns:a16="http://schemas.microsoft.com/office/drawing/2014/main" id="{AEABBDE6-E76E-CA5E-2A73-DF171E5B9A14}"/>
              </a:ext>
            </a:extLst>
          </p:cNvPr>
          <p:cNvSpPr/>
          <p:nvPr userDrawn="1"/>
        </p:nvSpPr>
        <p:spPr>
          <a:xfrm rot="10800000">
            <a:off x="4757641" y="321733"/>
            <a:ext cx="6321607" cy="6206945"/>
          </a:xfrm>
          <a:custGeom>
            <a:avLst/>
            <a:gdLst>
              <a:gd name="connsiteX0" fmla="*/ 5841256 w 6321607"/>
              <a:gd name="connsiteY0" fmla="*/ 6206945 h 6206945"/>
              <a:gd name="connsiteX1" fmla="*/ 4816218 w 6321607"/>
              <a:gd name="connsiteY1" fmla="*/ 6206945 h 6206945"/>
              <a:gd name="connsiteX2" fmla="*/ 4576976 w 6321607"/>
              <a:gd name="connsiteY2" fmla="*/ 6206945 h 6206945"/>
              <a:gd name="connsiteX3" fmla="*/ 4521339 w 6321607"/>
              <a:gd name="connsiteY3" fmla="*/ 6206945 h 6206945"/>
              <a:gd name="connsiteX4" fmla="*/ 3712196 w 6321607"/>
              <a:gd name="connsiteY4" fmla="*/ 6206945 h 6206945"/>
              <a:gd name="connsiteX5" fmla="*/ 3496301 w 6321607"/>
              <a:gd name="connsiteY5" fmla="*/ 6206945 h 6206945"/>
              <a:gd name="connsiteX6" fmla="*/ 3257059 w 6321607"/>
              <a:gd name="connsiteY6" fmla="*/ 6206945 h 6206945"/>
              <a:gd name="connsiteX7" fmla="*/ 2392279 w 6321607"/>
              <a:gd name="connsiteY7" fmla="*/ 6206945 h 6206945"/>
              <a:gd name="connsiteX8" fmla="*/ 2392279 w 6321607"/>
              <a:gd name="connsiteY8" fmla="*/ 6206943 h 6206945"/>
              <a:gd name="connsiteX9" fmla="*/ 2056351 w 6321607"/>
              <a:gd name="connsiteY9" fmla="*/ 6206943 h 6206945"/>
              <a:gd name="connsiteX10" fmla="*/ 1505389 w 6321607"/>
              <a:gd name="connsiteY10" fmla="*/ 6206943 h 6206945"/>
              <a:gd name="connsiteX11" fmla="*/ 1488548 w 6321607"/>
              <a:gd name="connsiteY11" fmla="*/ 6206943 h 6206945"/>
              <a:gd name="connsiteX12" fmla="*/ 168631 w 6321607"/>
              <a:gd name="connsiteY12" fmla="*/ 6206943 h 6206945"/>
              <a:gd name="connsiteX13" fmla="*/ 0 w 6321607"/>
              <a:gd name="connsiteY13" fmla="*/ 6038312 h 6206945"/>
              <a:gd name="connsiteX14" fmla="*/ 0 w 6321607"/>
              <a:gd name="connsiteY14" fmla="*/ 1755725 h 6206945"/>
              <a:gd name="connsiteX15" fmla="*/ 0 w 6321607"/>
              <a:gd name="connsiteY15" fmla="*/ 1497896 h 6206945"/>
              <a:gd name="connsiteX16" fmla="*/ 0 w 6321607"/>
              <a:gd name="connsiteY16" fmla="*/ 480351 h 6206945"/>
              <a:gd name="connsiteX17" fmla="*/ 480351 w 6321607"/>
              <a:gd name="connsiteY17" fmla="*/ 0 h 6206945"/>
              <a:gd name="connsiteX18" fmla="*/ 1505389 w 6321607"/>
              <a:gd name="connsiteY18" fmla="*/ 0 h 6206945"/>
              <a:gd name="connsiteX19" fmla="*/ 1744631 w 6321607"/>
              <a:gd name="connsiteY19" fmla="*/ 0 h 6206945"/>
              <a:gd name="connsiteX20" fmla="*/ 1800268 w 6321607"/>
              <a:gd name="connsiteY20" fmla="*/ 0 h 6206945"/>
              <a:gd name="connsiteX21" fmla="*/ 2609411 w 6321607"/>
              <a:gd name="connsiteY21" fmla="*/ 0 h 6206945"/>
              <a:gd name="connsiteX22" fmla="*/ 2825306 w 6321607"/>
              <a:gd name="connsiteY22" fmla="*/ 0 h 6206945"/>
              <a:gd name="connsiteX23" fmla="*/ 3064548 w 6321607"/>
              <a:gd name="connsiteY23" fmla="*/ 0 h 6206945"/>
              <a:gd name="connsiteX24" fmla="*/ 3929328 w 6321607"/>
              <a:gd name="connsiteY24" fmla="*/ 0 h 6206945"/>
              <a:gd name="connsiteX25" fmla="*/ 3929328 w 6321607"/>
              <a:gd name="connsiteY25" fmla="*/ 2 h 6206945"/>
              <a:gd name="connsiteX26" fmla="*/ 4265256 w 6321607"/>
              <a:gd name="connsiteY26" fmla="*/ 2 h 6206945"/>
              <a:gd name="connsiteX27" fmla="*/ 4816218 w 6321607"/>
              <a:gd name="connsiteY27" fmla="*/ 2 h 6206945"/>
              <a:gd name="connsiteX28" fmla="*/ 4833059 w 6321607"/>
              <a:gd name="connsiteY28" fmla="*/ 2 h 6206945"/>
              <a:gd name="connsiteX29" fmla="*/ 6152976 w 6321607"/>
              <a:gd name="connsiteY29" fmla="*/ 2 h 6206945"/>
              <a:gd name="connsiteX30" fmla="*/ 6321607 w 6321607"/>
              <a:gd name="connsiteY30" fmla="*/ 168633 h 6206945"/>
              <a:gd name="connsiteX31" fmla="*/ 6321607 w 6321607"/>
              <a:gd name="connsiteY31" fmla="*/ 4451220 h 6206945"/>
              <a:gd name="connsiteX32" fmla="*/ 6321607 w 6321607"/>
              <a:gd name="connsiteY32" fmla="*/ 4709049 h 6206945"/>
              <a:gd name="connsiteX33" fmla="*/ 6321607 w 6321607"/>
              <a:gd name="connsiteY33" fmla="*/ 5726594 h 6206945"/>
              <a:gd name="connsiteX34" fmla="*/ 5841256 w 6321607"/>
              <a:gd name="connsiteY34" fmla="*/ 6206945 h 620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21607" h="6206945">
                <a:moveTo>
                  <a:pt x="5841256" y="6206945"/>
                </a:moveTo>
                <a:lnTo>
                  <a:pt x="4816218" y="6206945"/>
                </a:lnTo>
                <a:lnTo>
                  <a:pt x="4576976" y="6206945"/>
                </a:lnTo>
                <a:lnTo>
                  <a:pt x="4521339" y="6206945"/>
                </a:lnTo>
                <a:lnTo>
                  <a:pt x="3712196" y="6206945"/>
                </a:lnTo>
                <a:lnTo>
                  <a:pt x="3496301" y="6206945"/>
                </a:lnTo>
                <a:lnTo>
                  <a:pt x="3257059" y="6206945"/>
                </a:lnTo>
                <a:lnTo>
                  <a:pt x="2392279" y="6206945"/>
                </a:lnTo>
                <a:lnTo>
                  <a:pt x="2392279" y="6206943"/>
                </a:lnTo>
                <a:lnTo>
                  <a:pt x="2056351" y="6206943"/>
                </a:lnTo>
                <a:lnTo>
                  <a:pt x="1505389" y="6206943"/>
                </a:lnTo>
                <a:lnTo>
                  <a:pt x="1488548" y="6206943"/>
                </a:lnTo>
                <a:lnTo>
                  <a:pt x="168631" y="6206943"/>
                </a:lnTo>
                <a:cubicBezTo>
                  <a:pt x="75499" y="6206943"/>
                  <a:pt x="0" y="6131444"/>
                  <a:pt x="0" y="6038312"/>
                </a:cubicBezTo>
                <a:lnTo>
                  <a:pt x="0" y="1755725"/>
                </a:lnTo>
                <a:lnTo>
                  <a:pt x="0" y="1497896"/>
                </a:lnTo>
                <a:lnTo>
                  <a:pt x="0" y="480351"/>
                </a:lnTo>
                <a:cubicBezTo>
                  <a:pt x="0" y="215060"/>
                  <a:pt x="215060" y="0"/>
                  <a:pt x="480351" y="0"/>
                </a:cubicBezTo>
                <a:lnTo>
                  <a:pt x="1505389" y="0"/>
                </a:lnTo>
                <a:lnTo>
                  <a:pt x="1744631" y="0"/>
                </a:lnTo>
                <a:lnTo>
                  <a:pt x="1800268" y="0"/>
                </a:lnTo>
                <a:lnTo>
                  <a:pt x="2609411" y="0"/>
                </a:lnTo>
                <a:lnTo>
                  <a:pt x="2825306" y="0"/>
                </a:lnTo>
                <a:lnTo>
                  <a:pt x="3064548" y="0"/>
                </a:lnTo>
                <a:lnTo>
                  <a:pt x="3929328" y="0"/>
                </a:lnTo>
                <a:lnTo>
                  <a:pt x="3929328" y="2"/>
                </a:lnTo>
                <a:lnTo>
                  <a:pt x="4265256" y="2"/>
                </a:lnTo>
                <a:lnTo>
                  <a:pt x="4816218" y="2"/>
                </a:lnTo>
                <a:lnTo>
                  <a:pt x="4833059" y="2"/>
                </a:lnTo>
                <a:lnTo>
                  <a:pt x="6152976" y="2"/>
                </a:lnTo>
                <a:cubicBezTo>
                  <a:pt x="6246108" y="2"/>
                  <a:pt x="6321607" y="75501"/>
                  <a:pt x="6321607" y="168633"/>
                </a:cubicBezTo>
                <a:lnTo>
                  <a:pt x="6321607" y="4451220"/>
                </a:lnTo>
                <a:lnTo>
                  <a:pt x="6321607" y="4709049"/>
                </a:lnTo>
                <a:lnTo>
                  <a:pt x="6321607" y="5726594"/>
                </a:lnTo>
                <a:cubicBezTo>
                  <a:pt x="6321607" y="5991885"/>
                  <a:pt x="6106547" y="6206945"/>
                  <a:pt x="5841256" y="6206945"/>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2" name="Freeform 11">
            <a:extLst>
              <a:ext uri="{FF2B5EF4-FFF2-40B4-BE49-F238E27FC236}">
                <a16:creationId xmlns:a16="http://schemas.microsoft.com/office/drawing/2014/main" id="{A2AB5DBA-8C24-DD18-D874-EB156B040191}"/>
              </a:ext>
            </a:extLst>
          </p:cNvPr>
          <p:cNvSpPr/>
          <p:nvPr userDrawn="1"/>
        </p:nvSpPr>
        <p:spPr>
          <a:xfrm>
            <a:off x="4751998" y="321732"/>
            <a:ext cx="6329743" cy="6206944"/>
          </a:xfrm>
          <a:custGeom>
            <a:avLst/>
            <a:gdLst>
              <a:gd name="connsiteX0" fmla="*/ 1672971 w 6329743"/>
              <a:gd name="connsiteY0" fmla="*/ 0 h 6206944"/>
              <a:gd name="connsiteX1" fmla="*/ 2776993 w 6329743"/>
              <a:gd name="connsiteY1" fmla="*/ 0 h 6206944"/>
              <a:gd name="connsiteX2" fmla="*/ 2776993 w 6329743"/>
              <a:gd name="connsiteY2" fmla="*/ 1 h 6206944"/>
              <a:gd name="connsiteX3" fmla="*/ 3720332 w 6329743"/>
              <a:gd name="connsiteY3" fmla="*/ 1 h 6206944"/>
              <a:gd name="connsiteX4" fmla="*/ 3720332 w 6329743"/>
              <a:gd name="connsiteY4" fmla="*/ 1 h 6206944"/>
              <a:gd name="connsiteX5" fmla="*/ 4273392 w 6329743"/>
              <a:gd name="connsiteY5" fmla="*/ 1 h 6206944"/>
              <a:gd name="connsiteX6" fmla="*/ 4824354 w 6329743"/>
              <a:gd name="connsiteY6" fmla="*/ 1 h 6206944"/>
              <a:gd name="connsiteX7" fmla="*/ 6161112 w 6329743"/>
              <a:gd name="connsiteY7" fmla="*/ 1 h 6206944"/>
              <a:gd name="connsiteX8" fmla="*/ 6329743 w 6329743"/>
              <a:gd name="connsiteY8" fmla="*/ 168632 h 6206944"/>
              <a:gd name="connsiteX9" fmla="*/ 6329743 w 6329743"/>
              <a:gd name="connsiteY9" fmla="*/ 4451219 h 6206944"/>
              <a:gd name="connsiteX10" fmla="*/ 6329743 w 6329743"/>
              <a:gd name="connsiteY10" fmla="*/ 4709048 h 6206944"/>
              <a:gd name="connsiteX11" fmla="*/ 6329743 w 6329743"/>
              <a:gd name="connsiteY11" fmla="*/ 5726593 h 6206944"/>
              <a:gd name="connsiteX12" fmla="*/ 5849392 w 6329743"/>
              <a:gd name="connsiteY12" fmla="*/ 6206944 h 6206944"/>
              <a:gd name="connsiteX13" fmla="*/ 5265974 w 6329743"/>
              <a:gd name="connsiteY13" fmla="*/ 6206944 h 6206944"/>
              <a:gd name="connsiteX14" fmla="*/ 4824354 w 6329743"/>
              <a:gd name="connsiteY14" fmla="*/ 6206944 h 6206944"/>
              <a:gd name="connsiteX15" fmla="*/ 4585112 w 6329743"/>
              <a:gd name="connsiteY15" fmla="*/ 6206944 h 6206944"/>
              <a:gd name="connsiteX16" fmla="*/ 3720332 w 6329743"/>
              <a:gd name="connsiteY16" fmla="*/ 6206944 h 6206944"/>
              <a:gd name="connsiteX17" fmla="*/ 2056351 w 6329743"/>
              <a:gd name="connsiteY17" fmla="*/ 6206944 h 6206944"/>
              <a:gd name="connsiteX18" fmla="*/ 1066917 w 6329743"/>
              <a:gd name="connsiteY18" fmla="*/ 6206944 h 6206944"/>
              <a:gd name="connsiteX19" fmla="*/ 168631 w 6329743"/>
              <a:gd name="connsiteY19" fmla="*/ 6206944 h 6206944"/>
              <a:gd name="connsiteX20" fmla="*/ 0 w 6329743"/>
              <a:gd name="connsiteY20" fmla="*/ 6038313 h 6206944"/>
              <a:gd name="connsiteX21" fmla="*/ 0 w 6329743"/>
              <a:gd name="connsiteY21" fmla="*/ 1755726 h 6206944"/>
              <a:gd name="connsiteX22" fmla="*/ 0 w 6329743"/>
              <a:gd name="connsiteY22" fmla="*/ 1497897 h 6206944"/>
              <a:gd name="connsiteX23" fmla="*/ 0 w 6329743"/>
              <a:gd name="connsiteY23" fmla="*/ 480352 h 6206944"/>
              <a:gd name="connsiteX24" fmla="*/ 480351 w 6329743"/>
              <a:gd name="connsiteY24" fmla="*/ 1 h 6206944"/>
              <a:gd name="connsiteX25" fmla="*/ 1066917 w 6329743"/>
              <a:gd name="connsiteY25" fmla="*/ 1 h 6206944"/>
              <a:gd name="connsiteX26" fmla="*/ 1672971 w 6329743"/>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29743" h="6206944">
                <a:moveTo>
                  <a:pt x="1672971" y="0"/>
                </a:moveTo>
                <a:lnTo>
                  <a:pt x="2776993" y="0"/>
                </a:lnTo>
                <a:lnTo>
                  <a:pt x="2776993" y="1"/>
                </a:lnTo>
                <a:lnTo>
                  <a:pt x="3720332" y="1"/>
                </a:lnTo>
                <a:lnTo>
                  <a:pt x="3720332" y="1"/>
                </a:lnTo>
                <a:lnTo>
                  <a:pt x="4273392" y="1"/>
                </a:lnTo>
                <a:lnTo>
                  <a:pt x="4824354" y="1"/>
                </a:lnTo>
                <a:lnTo>
                  <a:pt x="6161112" y="1"/>
                </a:lnTo>
                <a:cubicBezTo>
                  <a:pt x="6254244" y="1"/>
                  <a:pt x="6329743" y="75500"/>
                  <a:pt x="6329743" y="168632"/>
                </a:cubicBezTo>
                <a:lnTo>
                  <a:pt x="6329743" y="4451219"/>
                </a:lnTo>
                <a:lnTo>
                  <a:pt x="6329743" y="4709048"/>
                </a:lnTo>
                <a:lnTo>
                  <a:pt x="6329743" y="5726593"/>
                </a:lnTo>
                <a:cubicBezTo>
                  <a:pt x="6329743" y="5991884"/>
                  <a:pt x="6114683" y="6206944"/>
                  <a:pt x="5849392" y="6206944"/>
                </a:cubicBezTo>
                <a:lnTo>
                  <a:pt x="5265974" y="6206944"/>
                </a:lnTo>
                <a:lnTo>
                  <a:pt x="4824354" y="6206944"/>
                </a:lnTo>
                <a:lnTo>
                  <a:pt x="4585112" y="6206944"/>
                </a:lnTo>
                <a:lnTo>
                  <a:pt x="3720332" y="6206944"/>
                </a:lnTo>
                <a:lnTo>
                  <a:pt x="2056351" y="6206944"/>
                </a:lnTo>
                <a:lnTo>
                  <a:pt x="1066917"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66917" y="1"/>
                </a:lnTo>
                <a:lnTo>
                  <a:pt x="1672971" y="1"/>
                </a:lnTo>
                <a:close/>
              </a:path>
            </a:pathLst>
          </a:custGeom>
          <a:blipFill>
            <a:blip r:embed="rId2"/>
            <a:srcRect/>
            <a:stretch>
              <a:fillRect t="-18431" b="-18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8" name="Slide Number Placeholder 5">
            <a:extLst>
              <a:ext uri="{FF2B5EF4-FFF2-40B4-BE49-F238E27FC236}">
                <a16:creationId xmlns:a16="http://schemas.microsoft.com/office/drawing/2014/main" id="{5D16F1AF-7275-4F2A-BA7C-D70CD840731F}"/>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19" name="Picture 18">
            <a:extLst>
              <a:ext uri="{FF2B5EF4-FFF2-40B4-BE49-F238E27FC236}">
                <a16:creationId xmlns:a16="http://schemas.microsoft.com/office/drawing/2014/main" id="{E51C286B-DDBF-9643-F921-8BC5A825C537}"/>
              </a:ext>
            </a:extLst>
          </p:cNvPr>
          <p:cNvPicPr>
            <a:picLocks noChangeAspect="1"/>
          </p:cNvPicPr>
          <p:nvPr userDrawn="1"/>
        </p:nvPicPr>
        <p:blipFill>
          <a:blip r:embed="rId3"/>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2049011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gment title">
    <p:bg>
      <p:bgPr>
        <a:solidFill>
          <a:srgbClr val="354C59"/>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FEA8629-BA9D-1AC8-0A8E-A9842F55B7F8}"/>
              </a:ext>
            </a:extLst>
          </p:cNvPr>
          <p:cNvSpPr/>
          <p:nvPr userDrawn="1"/>
        </p:nvSpPr>
        <p:spPr>
          <a:xfrm>
            <a:off x="-2533692" y="321733"/>
            <a:ext cx="7126328" cy="6206944"/>
          </a:xfrm>
          <a:custGeom>
            <a:avLst/>
            <a:gdLst>
              <a:gd name="connsiteX0" fmla="*/ 1672971 w 7126328"/>
              <a:gd name="connsiteY0" fmla="*/ 0 h 6206944"/>
              <a:gd name="connsiteX1" fmla="*/ 2776993 w 7126328"/>
              <a:gd name="connsiteY1" fmla="*/ 0 h 6206944"/>
              <a:gd name="connsiteX2" fmla="*/ 2776993 w 7126328"/>
              <a:gd name="connsiteY2" fmla="*/ 1 h 6206944"/>
              <a:gd name="connsiteX3" fmla="*/ 4516917 w 7126328"/>
              <a:gd name="connsiteY3" fmla="*/ 1 h 6206944"/>
              <a:gd name="connsiteX4" fmla="*/ 4516917 w 7126328"/>
              <a:gd name="connsiteY4" fmla="*/ 1 h 6206944"/>
              <a:gd name="connsiteX5" fmla="*/ 5069977 w 7126328"/>
              <a:gd name="connsiteY5" fmla="*/ 1 h 6206944"/>
              <a:gd name="connsiteX6" fmla="*/ 5620939 w 7126328"/>
              <a:gd name="connsiteY6" fmla="*/ 1 h 6206944"/>
              <a:gd name="connsiteX7" fmla="*/ 6957697 w 7126328"/>
              <a:gd name="connsiteY7" fmla="*/ 1 h 6206944"/>
              <a:gd name="connsiteX8" fmla="*/ 7126328 w 7126328"/>
              <a:gd name="connsiteY8" fmla="*/ 168632 h 6206944"/>
              <a:gd name="connsiteX9" fmla="*/ 7126328 w 7126328"/>
              <a:gd name="connsiteY9" fmla="*/ 4451219 h 6206944"/>
              <a:gd name="connsiteX10" fmla="*/ 7126328 w 7126328"/>
              <a:gd name="connsiteY10" fmla="*/ 4709048 h 6206944"/>
              <a:gd name="connsiteX11" fmla="*/ 7126328 w 7126328"/>
              <a:gd name="connsiteY11" fmla="*/ 5726593 h 6206944"/>
              <a:gd name="connsiteX12" fmla="*/ 6645977 w 7126328"/>
              <a:gd name="connsiteY12" fmla="*/ 6206944 h 6206944"/>
              <a:gd name="connsiteX13" fmla="*/ 5779718 w 7126328"/>
              <a:gd name="connsiteY13" fmla="*/ 6206944 h 6206944"/>
              <a:gd name="connsiteX14" fmla="*/ 5620939 w 7126328"/>
              <a:gd name="connsiteY14" fmla="*/ 6206944 h 6206944"/>
              <a:gd name="connsiteX15" fmla="*/ 5381697 w 7126328"/>
              <a:gd name="connsiteY15" fmla="*/ 6206944 h 6206944"/>
              <a:gd name="connsiteX16" fmla="*/ 4516917 w 7126328"/>
              <a:gd name="connsiteY16" fmla="*/ 6206944 h 6206944"/>
              <a:gd name="connsiteX17" fmla="*/ 2056351 w 7126328"/>
              <a:gd name="connsiteY17" fmla="*/ 6206944 h 6206944"/>
              <a:gd name="connsiteX18" fmla="*/ 1580661 w 7126328"/>
              <a:gd name="connsiteY18" fmla="*/ 6206944 h 6206944"/>
              <a:gd name="connsiteX19" fmla="*/ 168631 w 7126328"/>
              <a:gd name="connsiteY19" fmla="*/ 6206944 h 6206944"/>
              <a:gd name="connsiteX20" fmla="*/ 0 w 7126328"/>
              <a:gd name="connsiteY20" fmla="*/ 6038313 h 6206944"/>
              <a:gd name="connsiteX21" fmla="*/ 0 w 7126328"/>
              <a:gd name="connsiteY21" fmla="*/ 1755726 h 6206944"/>
              <a:gd name="connsiteX22" fmla="*/ 0 w 7126328"/>
              <a:gd name="connsiteY22" fmla="*/ 1497897 h 6206944"/>
              <a:gd name="connsiteX23" fmla="*/ 0 w 7126328"/>
              <a:gd name="connsiteY23" fmla="*/ 480352 h 6206944"/>
              <a:gd name="connsiteX24" fmla="*/ 480351 w 7126328"/>
              <a:gd name="connsiteY24" fmla="*/ 1 h 6206944"/>
              <a:gd name="connsiteX25" fmla="*/ 1580661 w 7126328"/>
              <a:gd name="connsiteY25" fmla="*/ 1 h 6206944"/>
              <a:gd name="connsiteX26" fmla="*/ 1672971 w 7126328"/>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26328" h="6206944">
                <a:moveTo>
                  <a:pt x="1672971" y="0"/>
                </a:moveTo>
                <a:lnTo>
                  <a:pt x="2776993" y="0"/>
                </a:lnTo>
                <a:lnTo>
                  <a:pt x="2776993" y="1"/>
                </a:lnTo>
                <a:lnTo>
                  <a:pt x="4516917" y="1"/>
                </a:lnTo>
                <a:lnTo>
                  <a:pt x="4516917" y="1"/>
                </a:lnTo>
                <a:lnTo>
                  <a:pt x="5069977" y="1"/>
                </a:lnTo>
                <a:lnTo>
                  <a:pt x="5620939" y="1"/>
                </a:lnTo>
                <a:lnTo>
                  <a:pt x="6957697" y="1"/>
                </a:lnTo>
                <a:cubicBezTo>
                  <a:pt x="7050829" y="1"/>
                  <a:pt x="7126328" y="75500"/>
                  <a:pt x="7126328" y="168632"/>
                </a:cubicBezTo>
                <a:lnTo>
                  <a:pt x="7126328" y="4451219"/>
                </a:lnTo>
                <a:lnTo>
                  <a:pt x="7126328" y="4709048"/>
                </a:lnTo>
                <a:lnTo>
                  <a:pt x="7126328" y="5726593"/>
                </a:lnTo>
                <a:cubicBezTo>
                  <a:pt x="7126328" y="5991884"/>
                  <a:pt x="6911268" y="6206944"/>
                  <a:pt x="6645977" y="6206944"/>
                </a:cubicBezTo>
                <a:lnTo>
                  <a:pt x="5779718" y="6206944"/>
                </a:lnTo>
                <a:lnTo>
                  <a:pt x="5620939" y="6206944"/>
                </a:lnTo>
                <a:lnTo>
                  <a:pt x="5381697" y="6206944"/>
                </a:lnTo>
                <a:lnTo>
                  <a:pt x="4516917" y="6206944"/>
                </a:lnTo>
                <a:lnTo>
                  <a:pt x="2056351" y="6206944"/>
                </a:lnTo>
                <a:lnTo>
                  <a:pt x="158066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580661" y="1"/>
                </a:lnTo>
                <a:lnTo>
                  <a:pt x="1672971"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5" name="Subtitle 2">
            <a:extLst>
              <a:ext uri="{FF2B5EF4-FFF2-40B4-BE49-F238E27FC236}">
                <a16:creationId xmlns:a16="http://schemas.microsoft.com/office/drawing/2014/main" id="{8A6DAB62-FCA0-41A0-B759-FCAD77CD7C19}"/>
              </a:ext>
            </a:extLst>
          </p:cNvPr>
          <p:cNvSpPr>
            <a:spLocks noGrp="1"/>
          </p:cNvSpPr>
          <p:nvPr>
            <p:ph type="subTitle" idx="1" hasCustomPrompt="1"/>
          </p:nvPr>
        </p:nvSpPr>
        <p:spPr>
          <a:xfrm>
            <a:off x="611393" y="697798"/>
            <a:ext cx="3479549" cy="365125"/>
          </a:xfrm>
        </p:spPr>
        <p:txBody>
          <a:bodyPr lIns="0" tIns="0" rIns="0" bIns="0">
            <a:normAutofit/>
          </a:bodyPr>
          <a:lstStyle>
            <a:lvl1pPr marL="0" indent="0" algn="l">
              <a:buNone/>
              <a:defRPr sz="16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chapter title</a:t>
            </a:r>
            <a:endParaRPr lang="en-BE" dirty="0"/>
          </a:p>
        </p:txBody>
      </p:sp>
      <p:sp>
        <p:nvSpPr>
          <p:cNvPr id="17" name="Text Placeholder 12">
            <a:extLst>
              <a:ext uri="{FF2B5EF4-FFF2-40B4-BE49-F238E27FC236}">
                <a16:creationId xmlns:a16="http://schemas.microsoft.com/office/drawing/2014/main" id="{21B4DAC9-E6C5-9074-31D2-866C4194B811}"/>
              </a:ext>
            </a:extLst>
          </p:cNvPr>
          <p:cNvSpPr>
            <a:spLocks noGrp="1"/>
          </p:cNvSpPr>
          <p:nvPr>
            <p:ph type="body" sz="quarter" idx="13"/>
          </p:nvPr>
        </p:nvSpPr>
        <p:spPr>
          <a:xfrm>
            <a:off x="626724" y="2353318"/>
            <a:ext cx="3448888" cy="3608341"/>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US"/>
              <a:t>Click to edit Master text styles</a:t>
            </a:r>
          </a:p>
        </p:txBody>
      </p:sp>
      <p:sp>
        <p:nvSpPr>
          <p:cNvPr id="21" name="Text Placeholder 19">
            <a:extLst>
              <a:ext uri="{FF2B5EF4-FFF2-40B4-BE49-F238E27FC236}">
                <a16:creationId xmlns:a16="http://schemas.microsoft.com/office/drawing/2014/main" id="{7EF654AB-E663-3E6C-5EBB-33A5F6ED9929}"/>
              </a:ext>
            </a:extLst>
          </p:cNvPr>
          <p:cNvSpPr>
            <a:spLocks noGrp="1"/>
          </p:cNvSpPr>
          <p:nvPr>
            <p:ph type="body" sz="quarter" idx="14" hasCustomPrompt="1"/>
          </p:nvPr>
        </p:nvSpPr>
        <p:spPr>
          <a:xfrm>
            <a:off x="611393" y="1079223"/>
            <a:ext cx="3479549" cy="1274095"/>
          </a:xfrm>
        </p:spPr>
        <p:txBody>
          <a:bodyPr lIns="0" tIns="0" rIns="0" bIns="0">
            <a:normAutofit/>
          </a:bodyPr>
          <a:lstStyle>
            <a:lvl1pPr marL="0" algn="l" defTabSz="914400" rtl="0" eaLnBrk="1" latinLnBrk="0" hangingPunct="1">
              <a:lnSpc>
                <a:spcPct val="90000"/>
              </a:lnSpc>
              <a:spcBef>
                <a:spcPct val="0"/>
              </a:spcBef>
              <a:buNone/>
              <a:defRPr lang="en-BE" sz="3000" b="1" kern="1200" dirty="0">
                <a:solidFill>
                  <a:srgbClr val="354C59"/>
                </a:solidFill>
                <a:latin typeface="Arial" panose="020B0604020202020204" pitchFamily="34" charset="0"/>
                <a:ea typeface="+mj-ea"/>
                <a:cs typeface="Arial" panose="020B0604020202020204" pitchFamily="34" charset="0"/>
              </a:defRPr>
            </a:lvl1pPr>
          </a:lstStyle>
          <a:p>
            <a:pPr lvl="0"/>
            <a:r>
              <a:rPr lang="en-GB" dirty="0"/>
              <a:t>Segment title</a:t>
            </a:r>
            <a:endParaRPr lang="en-BE" dirty="0"/>
          </a:p>
        </p:txBody>
      </p:sp>
      <p:sp>
        <p:nvSpPr>
          <p:cNvPr id="3" name="Freeform 2">
            <a:extLst>
              <a:ext uri="{FF2B5EF4-FFF2-40B4-BE49-F238E27FC236}">
                <a16:creationId xmlns:a16="http://schemas.microsoft.com/office/drawing/2014/main" id="{0A1CFC9C-DD9B-CA1B-E9BC-A857800684E6}"/>
              </a:ext>
            </a:extLst>
          </p:cNvPr>
          <p:cNvSpPr/>
          <p:nvPr userDrawn="1"/>
        </p:nvSpPr>
        <p:spPr>
          <a:xfrm>
            <a:off x="11241103"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7" name="Freeform 6">
            <a:extLst>
              <a:ext uri="{FF2B5EF4-FFF2-40B4-BE49-F238E27FC236}">
                <a16:creationId xmlns:a16="http://schemas.microsoft.com/office/drawing/2014/main" id="{AEABBDE6-E76E-CA5E-2A73-DF171E5B9A14}"/>
              </a:ext>
            </a:extLst>
          </p:cNvPr>
          <p:cNvSpPr/>
          <p:nvPr userDrawn="1"/>
        </p:nvSpPr>
        <p:spPr>
          <a:xfrm rot="10800000">
            <a:off x="4757641" y="321733"/>
            <a:ext cx="6321607" cy="6206945"/>
          </a:xfrm>
          <a:custGeom>
            <a:avLst/>
            <a:gdLst>
              <a:gd name="connsiteX0" fmla="*/ 5841256 w 6321607"/>
              <a:gd name="connsiteY0" fmla="*/ 6206945 h 6206945"/>
              <a:gd name="connsiteX1" fmla="*/ 4816218 w 6321607"/>
              <a:gd name="connsiteY1" fmla="*/ 6206945 h 6206945"/>
              <a:gd name="connsiteX2" fmla="*/ 4576976 w 6321607"/>
              <a:gd name="connsiteY2" fmla="*/ 6206945 h 6206945"/>
              <a:gd name="connsiteX3" fmla="*/ 4521339 w 6321607"/>
              <a:gd name="connsiteY3" fmla="*/ 6206945 h 6206945"/>
              <a:gd name="connsiteX4" fmla="*/ 3712196 w 6321607"/>
              <a:gd name="connsiteY4" fmla="*/ 6206945 h 6206945"/>
              <a:gd name="connsiteX5" fmla="*/ 3496301 w 6321607"/>
              <a:gd name="connsiteY5" fmla="*/ 6206945 h 6206945"/>
              <a:gd name="connsiteX6" fmla="*/ 3257059 w 6321607"/>
              <a:gd name="connsiteY6" fmla="*/ 6206945 h 6206945"/>
              <a:gd name="connsiteX7" fmla="*/ 2392279 w 6321607"/>
              <a:gd name="connsiteY7" fmla="*/ 6206945 h 6206945"/>
              <a:gd name="connsiteX8" fmla="*/ 2392279 w 6321607"/>
              <a:gd name="connsiteY8" fmla="*/ 6206943 h 6206945"/>
              <a:gd name="connsiteX9" fmla="*/ 2056351 w 6321607"/>
              <a:gd name="connsiteY9" fmla="*/ 6206943 h 6206945"/>
              <a:gd name="connsiteX10" fmla="*/ 1505389 w 6321607"/>
              <a:gd name="connsiteY10" fmla="*/ 6206943 h 6206945"/>
              <a:gd name="connsiteX11" fmla="*/ 1488548 w 6321607"/>
              <a:gd name="connsiteY11" fmla="*/ 6206943 h 6206945"/>
              <a:gd name="connsiteX12" fmla="*/ 168631 w 6321607"/>
              <a:gd name="connsiteY12" fmla="*/ 6206943 h 6206945"/>
              <a:gd name="connsiteX13" fmla="*/ 0 w 6321607"/>
              <a:gd name="connsiteY13" fmla="*/ 6038312 h 6206945"/>
              <a:gd name="connsiteX14" fmla="*/ 0 w 6321607"/>
              <a:gd name="connsiteY14" fmla="*/ 1755725 h 6206945"/>
              <a:gd name="connsiteX15" fmla="*/ 0 w 6321607"/>
              <a:gd name="connsiteY15" fmla="*/ 1497896 h 6206945"/>
              <a:gd name="connsiteX16" fmla="*/ 0 w 6321607"/>
              <a:gd name="connsiteY16" fmla="*/ 480351 h 6206945"/>
              <a:gd name="connsiteX17" fmla="*/ 480351 w 6321607"/>
              <a:gd name="connsiteY17" fmla="*/ 0 h 6206945"/>
              <a:gd name="connsiteX18" fmla="*/ 1505389 w 6321607"/>
              <a:gd name="connsiteY18" fmla="*/ 0 h 6206945"/>
              <a:gd name="connsiteX19" fmla="*/ 1744631 w 6321607"/>
              <a:gd name="connsiteY19" fmla="*/ 0 h 6206945"/>
              <a:gd name="connsiteX20" fmla="*/ 1800268 w 6321607"/>
              <a:gd name="connsiteY20" fmla="*/ 0 h 6206945"/>
              <a:gd name="connsiteX21" fmla="*/ 2609411 w 6321607"/>
              <a:gd name="connsiteY21" fmla="*/ 0 h 6206945"/>
              <a:gd name="connsiteX22" fmla="*/ 2825306 w 6321607"/>
              <a:gd name="connsiteY22" fmla="*/ 0 h 6206945"/>
              <a:gd name="connsiteX23" fmla="*/ 3064548 w 6321607"/>
              <a:gd name="connsiteY23" fmla="*/ 0 h 6206945"/>
              <a:gd name="connsiteX24" fmla="*/ 3929328 w 6321607"/>
              <a:gd name="connsiteY24" fmla="*/ 0 h 6206945"/>
              <a:gd name="connsiteX25" fmla="*/ 3929328 w 6321607"/>
              <a:gd name="connsiteY25" fmla="*/ 2 h 6206945"/>
              <a:gd name="connsiteX26" fmla="*/ 4265256 w 6321607"/>
              <a:gd name="connsiteY26" fmla="*/ 2 h 6206945"/>
              <a:gd name="connsiteX27" fmla="*/ 4816218 w 6321607"/>
              <a:gd name="connsiteY27" fmla="*/ 2 h 6206945"/>
              <a:gd name="connsiteX28" fmla="*/ 4833059 w 6321607"/>
              <a:gd name="connsiteY28" fmla="*/ 2 h 6206945"/>
              <a:gd name="connsiteX29" fmla="*/ 6152976 w 6321607"/>
              <a:gd name="connsiteY29" fmla="*/ 2 h 6206945"/>
              <a:gd name="connsiteX30" fmla="*/ 6321607 w 6321607"/>
              <a:gd name="connsiteY30" fmla="*/ 168633 h 6206945"/>
              <a:gd name="connsiteX31" fmla="*/ 6321607 w 6321607"/>
              <a:gd name="connsiteY31" fmla="*/ 4451220 h 6206945"/>
              <a:gd name="connsiteX32" fmla="*/ 6321607 w 6321607"/>
              <a:gd name="connsiteY32" fmla="*/ 4709049 h 6206945"/>
              <a:gd name="connsiteX33" fmla="*/ 6321607 w 6321607"/>
              <a:gd name="connsiteY33" fmla="*/ 5726594 h 6206945"/>
              <a:gd name="connsiteX34" fmla="*/ 5841256 w 6321607"/>
              <a:gd name="connsiteY34" fmla="*/ 6206945 h 620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21607" h="6206945">
                <a:moveTo>
                  <a:pt x="5841256" y="6206945"/>
                </a:moveTo>
                <a:lnTo>
                  <a:pt x="4816218" y="6206945"/>
                </a:lnTo>
                <a:lnTo>
                  <a:pt x="4576976" y="6206945"/>
                </a:lnTo>
                <a:lnTo>
                  <a:pt x="4521339" y="6206945"/>
                </a:lnTo>
                <a:lnTo>
                  <a:pt x="3712196" y="6206945"/>
                </a:lnTo>
                <a:lnTo>
                  <a:pt x="3496301" y="6206945"/>
                </a:lnTo>
                <a:lnTo>
                  <a:pt x="3257059" y="6206945"/>
                </a:lnTo>
                <a:lnTo>
                  <a:pt x="2392279" y="6206945"/>
                </a:lnTo>
                <a:lnTo>
                  <a:pt x="2392279" y="6206943"/>
                </a:lnTo>
                <a:lnTo>
                  <a:pt x="2056351" y="6206943"/>
                </a:lnTo>
                <a:lnTo>
                  <a:pt x="1505389" y="6206943"/>
                </a:lnTo>
                <a:lnTo>
                  <a:pt x="1488548" y="6206943"/>
                </a:lnTo>
                <a:lnTo>
                  <a:pt x="168631" y="6206943"/>
                </a:lnTo>
                <a:cubicBezTo>
                  <a:pt x="75499" y="6206943"/>
                  <a:pt x="0" y="6131444"/>
                  <a:pt x="0" y="6038312"/>
                </a:cubicBezTo>
                <a:lnTo>
                  <a:pt x="0" y="1755725"/>
                </a:lnTo>
                <a:lnTo>
                  <a:pt x="0" y="1497896"/>
                </a:lnTo>
                <a:lnTo>
                  <a:pt x="0" y="480351"/>
                </a:lnTo>
                <a:cubicBezTo>
                  <a:pt x="0" y="215060"/>
                  <a:pt x="215060" y="0"/>
                  <a:pt x="480351" y="0"/>
                </a:cubicBezTo>
                <a:lnTo>
                  <a:pt x="1505389" y="0"/>
                </a:lnTo>
                <a:lnTo>
                  <a:pt x="1744631" y="0"/>
                </a:lnTo>
                <a:lnTo>
                  <a:pt x="1800268" y="0"/>
                </a:lnTo>
                <a:lnTo>
                  <a:pt x="2609411" y="0"/>
                </a:lnTo>
                <a:lnTo>
                  <a:pt x="2825306" y="0"/>
                </a:lnTo>
                <a:lnTo>
                  <a:pt x="3064548" y="0"/>
                </a:lnTo>
                <a:lnTo>
                  <a:pt x="3929328" y="0"/>
                </a:lnTo>
                <a:lnTo>
                  <a:pt x="3929328" y="2"/>
                </a:lnTo>
                <a:lnTo>
                  <a:pt x="4265256" y="2"/>
                </a:lnTo>
                <a:lnTo>
                  <a:pt x="4816218" y="2"/>
                </a:lnTo>
                <a:lnTo>
                  <a:pt x="4833059" y="2"/>
                </a:lnTo>
                <a:lnTo>
                  <a:pt x="6152976" y="2"/>
                </a:lnTo>
                <a:cubicBezTo>
                  <a:pt x="6246108" y="2"/>
                  <a:pt x="6321607" y="75501"/>
                  <a:pt x="6321607" y="168633"/>
                </a:cubicBezTo>
                <a:lnTo>
                  <a:pt x="6321607" y="4451220"/>
                </a:lnTo>
                <a:lnTo>
                  <a:pt x="6321607" y="4709049"/>
                </a:lnTo>
                <a:lnTo>
                  <a:pt x="6321607" y="5726594"/>
                </a:lnTo>
                <a:cubicBezTo>
                  <a:pt x="6321607" y="5991885"/>
                  <a:pt x="6106547" y="6206945"/>
                  <a:pt x="5841256" y="6206945"/>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2" name="Freeform 11">
            <a:extLst>
              <a:ext uri="{FF2B5EF4-FFF2-40B4-BE49-F238E27FC236}">
                <a16:creationId xmlns:a16="http://schemas.microsoft.com/office/drawing/2014/main" id="{A2AB5DBA-8C24-DD18-D874-EB156B040191}"/>
              </a:ext>
            </a:extLst>
          </p:cNvPr>
          <p:cNvSpPr/>
          <p:nvPr userDrawn="1"/>
        </p:nvSpPr>
        <p:spPr>
          <a:xfrm>
            <a:off x="4751998" y="321732"/>
            <a:ext cx="6329743" cy="6206944"/>
          </a:xfrm>
          <a:custGeom>
            <a:avLst/>
            <a:gdLst>
              <a:gd name="connsiteX0" fmla="*/ 1672971 w 6329743"/>
              <a:gd name="connsiteY0" fmla="*/ 0 h 6206944"/>
              <a:gd name="connsiteX1" fmla="*/ 2776993 w 6329743"/>
              <a:gd name="connsiteY1" fmla="*/ 0 h 6206944"/>
              <a:gd name="connsiteX2" fmla="*/ 2776993 w 6329743"/>
              <a:gd name="connsiteY2" fmla="*/ 1 h 6206944"/>
              <a:gd name="connsiteX3" fmla="*/ 3720332 w 6329743"/>
              <a:gd name="connsiteY3" fmla="*/ 1 h 6206944"/>
              <a:gd name="connsiteX4" fmla="*/ 3720332 w 6329743"/>
              <a:gd name="connsiteY4" fmla="*/ 1 h 6206944"/>
              <a:gd name="connsiteX5" fmla="*/ 4273392 w 6329743"/>
              <a:gd name="connsiteY5" fmla="*/ 1 h 6206944"/>
              <a:gd name="connsiteX6" fmla="*/ 4824354 w 6329743"/>
              <a:gd name="connsiteY6" fmla="*/ 1 h 6206944"/>
              <a:gd name="connsiteX7" fmla="*/ 6161112 w 6329743"/>
              <a:gd name="connsiteY7" fmla="*/ 1 h 6206944"/>
              <a:gd name="connsiteX8" fmla="*/ 6329743 w 6329743"/>
              <a:gd name="connsiteY8" fmla="*/ 168632 h 6206944"/>
              <a:gd name="connsiteX9" fmla="*/ 6329743 w 6329743"/>
              <a:gd name="connsiteY9" fmla="*/ 4451219 h 6206944"/>
              <a:gd name="connsiteX10" fmla="*/ 6329743 w 6329743"/>
              <a:gd name="connsiteY10" fmla="*/ 4709048 h 6206944"/>
              <a:gd name="connsiteX11" fmla="*/ 6329743 w 6329743"/>
              <a:gd name="connsiteY11" fmla="*/ 5726593 h 6206944"/>
              <a:gd name="connsiteX12" fmla="*/ 5849392 w 6329743"/>
              <a:gd name="connsiteY12" fmla="*/ 6206944 h 6206944"/>
              <a:gd name="connsiteX13" fmla="*/ 5265974 w 6329743"/>
              <a:gd name="connsiteY13" fmla="*/ 6206944 h 6206944"/>
              <a:gd name="connsiteX14" fmla="*/ 4824354 w 6329743"/>
              <a:gd name="connsiteY14" fmla="*/ 6206944 h 6206944"/>
              <a:gd name="connsiteX15" fmla="*/ 4585112 w 6329743"/>
              <a:gd name="connsiteY15" fmla="*/ 6206944 h 6206944"/>
              <a:gd name="connsiteX16" fmla="*/ 3720332 w 6329743"/>
              <a:gd name="connsiteY16" fmla="*/ 6206944 h 6206944"/>
              <a:gd name="connsiteX17" fmla="*/ 2056351 w 6329743"/>
              <a:gd name="connsiteY17" fmla="*/ 6206944 h 6206944"/>
              <a:gd name="connsiteX18" fmla="*/ 1066917 w 6329743"/>
              <a:gd name="connsiteY18" fmla="*/ 6206944 h 6206944"/>
              <a:gd name="connsiteX19" fmla="*/ 168631 w 6329743"/>
              <a:gd name="connsiteY19" fmla="*/ 6206944 h 6206944"/>
              <a:gd name="connsiteX20" fmla="*/ 0 w 6329743"/>
              <a:gd name="connsiteY20" fmla="*/ 6038313 h 6206944"/>
              <a:gd name="connsiteX21" fmla="*/ 0 w 6329743"/>
              <a:gd name="connsiteY21" fmla="*/ 1755726 h 6206944"/>
              <a:gd name="connsiteX22" fmla="*/ 0 w 6329743"/>
              <a:gd name="connsiteY22" fmla="*/ 1497897 h 6206944"/>
              <a:gd name="connsiteX23" fmla="*/ 0 w 6329743"/>
              <a:gd name="connsiteY23" fmla="*/ 480352 h 6206944"/>
              <a:gd name="connsiteX24" fmla="*/ 480351 w 6329743"/>
              <a:gd name="connsiteY24" fmla="*/ 1 h 6206944"/>
              <a:gd name="connsiteX25" fmla="*/ 1066917 w 6329743"/>
              <a:gd name="connsiteY25" fmla="*/ 1 h 6206944"/>
              <a:gd name="connsiteX26" fmla="*/ 1672971 w 6329743"/>
              <a:gd name="connsiteY2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29743" h="6206944">
                <a:moveTo>
                  <a:pt x="1672971" y="0"/>
                </a:moveTo>
                <a:lnTo>
                  <a:pt x="2776993" y="0"/>
                </a:lnTo>
                <a:lnTo>
                  <a:pt x="2776993" y="1"/>
                </a:lnTo>
                <a:lnTo>
                  <a:pt x="3720332" y="1"/>
                </a:lnTo>
                <a:lnTo>
                  <a:pt x="3720332" y="1"/>
                </a:lnTo>
                <a:lnTo>
                  <a:pt x="4273392" y="1"/>
                </a:lnTo>
                <a:lnTo>
                  <a:pt x="4824354" y="1"/>
                </a:lnTo>
                <a:lnTo>
                  <a:pt x="6161112" y="1"/>
                </a:lnTo>
                <a:cubicBezTo>
                  <a:pt x="6254244" y="1"/>
                  <a:pt x="6329743" y="75500"/>
                  <a:pt x="6329743" y="168632"/>
                </a:cubicBezTo>
                <a:lnTo>
                  <a:pt x="6329743" y="4451219"/>
                </a:lnTo>
                <a:lnTo>
                  <a:pt x="6329743" y="4709048"/>
                </a:lnTo>
                <a:lnTo>
                  <a:pt x="6329743" y="5726593"/>
                </a:lnTo>
                <a:cubicBezTo>
                  <a:pt x="6329743" y="5991884"/>
                  <a:pt x="6114683" y="6206944"/>
                  <a:pt x="5849392" y="6206944"/>
                </a:cubicBezTo>
                <a:lnTo>
                  <a:pt x="5265974" y="6206944"/>
                </a:lnTo>
                <a:lnTo>
                  <a:pt x="4824354" y="6206944"/>
                </a:lnTo>
                <a:lnTo>
                  <a:pt x="4585112" y="6206944"/>
                </a:lnTo>
                <a:lnTo>
                  <a:pt x="3720332" y="6206944"/>
                </a:lnTo>
                <a:lnTo>
                  <a:pt x="2056351" y="6206944"/>
                </a:lnTo>
                <a:lnTo>
                  <a:pt x="1066917"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66917" y="1"/>
                </a:lnTo>
                <a:lnTo>
                  <a:pt x="1672971" y="1"/>
                </a:lnTo>
                <a:close/>
              </a:path>
            </a:pathLst>
          </a:custGeom>
          <a:blipFill>
            <a:blip r:embed="rId3"/>
            <a:srcRect/>
            <a:stretch>
              <a:fillRect l="-23494" r="-234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5" name="Slide Number Placeholder 5">
            <a:extLst>
              <a:ext uri="{FF2B5EF4-FFF2-40B4-BE49-F238E27FC236}">
                <a16:creationId xmlns:a16="http://schemas.microsoft.com/office/drawing/2014/main" id="{AABCC05D-BF67-E084-0FD8-FDBAE4C5178C}"/>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6" name="Picture 5">
            <a:extLst>
              <a:ext uri="{FF2B5EF4-FFF2-40B4-BE49-F238E27FC236}">
                <a16:creationId xmlns:a16="http://schemas.microsoft.com/office/drawing/2014/main" id="{CE5E23B3-892E-1308-2C00-D5BB0C87C8D4}"/>
              </a:ext>
            </a:extLst>
          </p:cNvPr>
          <p:cNvPicPr>
            <a:picLocks noChangeAspect="1"/>
          </p:cNvPicPr>
          <p:nvPr userDrawn="1"/>
        </p:nvPicPr>
        <p:blipFill>
          <a:blip r:embed="rId4"/>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4077288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354C59"/>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C89F19A0-DC38-365F-5071-58327BC74D92}"/>
              </a:ext>
            </a:extLst>
          </p:cNvPr>
          <p:cNvSpPr/>
          <p:nvPr userDrawn="1"/>
        </p:nvSpPr>
        <p:spPr>
          <a:xfrm>
            <a:off x="1158450" y="321733"/>
            <a:ext cx="8597320" cy="6206944"/>
          </a:xfrm>
          <a:custGeom>
            <a:avLst/>
            <a:gdLst>
              <a:gd name="connsiteX0" fmla="*/ 1672971 w 8597320"/>
              <a:gd name="connsiteY0" fmla="*/ 0 h 6206944"/>
              <a:gd name="connsiteX1" fmla="*/ 2776993 w 8597320"/>
              <a:gd name="connsiteY1" fmla="*/ 0 h 6206944"/>
              <a:gd name="connsiteX2" fmla="*/ 2776993 w 8597320"/>
              <a:gd name="connsiteY2" fmla="*/ 1 h 6206944"/>
              <a:gd name="connsiteX3" fmla="*/ 3051653 w 8597320"/>
              <a:gd name="connsiteY3" fmla="*/ 1 h 6206944"/>
              <a:gd name="connsiteX4" fmla="*/ 3143963 w 8597320"/>
              <a:gd name="connsiteY4" fmla="*/ 1 h 6206944"/>
              <a:gd name="connsiteX5" fmla="*/ 3143963 w 8597320"/>
              <a:gd name="connsiteY5" fmla="*/ 0 h 6206944"/>
              <a:gd name="connsiteX6" fmla="*/ 4247985 w 8597320"/>
              <a:gd name="connsiteY6" fmla="*/ 0 h 6206944"/>
              <a:gd name="connsiteX7" fmla="*/ 4247985 w 8597320"/>
              <a:gd name="connsiteY7" fmla="*/ 1 h 6206944"/>
              <a:gd name="connsiteX8" fmla="*/ 4516917 w 8597320"/>
              <a:gd name="connsiteY8" fmla="*/ 1 h 6206944"/>
              <a:gd name="connsiteX9" fmla="*/ 5069977 w 8597320"/>
              <a:gd name="connsiteY9" fmla="*/ 1 h 6206944"/>
              <a:gd name="connsiteX10" fmla="*/ 5620939 w 8597320"/>
              <a:gd name="connsiteY10" fmla="*/ 1 h 6206944"/>
              <a:gd name="connsiteX11" fmla="*/ 5987909 w 8597320"/>
              <a:gd name="connsiteY11" fmla="*/ 1 h 6206944"/>
              <a:gd name="connsiteX12" fmla="*/ 6540969 w 8597320"/>
              <a:gd name="connsiteY12" fmla="*/ 1 h 6206944"/>
              <a:gd name="connsiteX13" fmla="*/ 6957697 w 8597320"/>
              <a:gd name="connsiteY13" fmla="*/ 1 h 6206944"/>
              <a:gd name="connsiteX14" fmla="*/ 7091931 w 8597320"/>
              <a:gd name="connsiteY14" fmla="*/ 1 h 6206944"/>
              <a:gd name="connsiteX15" fmla="*/ 8428689 w 8597320"/>
              <a:gd name="connsiteY15" fmla="*/ 1 h 6206944"/>
              <a:gd name="connsiteX16" fmla="*/ 8597320 w 8597320"/>
              <a:gd name="connsiteY16" fmla="*/ 168632 h 6206944"/>
              <a:gd name="connsiteX17" fmla="*/ 8597320 w 8597320"/>
              <a:gd name="connsiteY17" fmla="*/ 4451219 h 6206944"/>
              <a:gd name="connsiteX18" fmla="*/ 8597320 w 8597320"/>
              <a:gd name="connsiteY18" fmla="*/ 4709048 h 6206944"/>
              <a:gd name="connsiteX19" fmla="*/ 8597320 w 8597320"/>
              <a:gd name="connsiteY19" fmla="*/ 5726593 h 6206944"/>
              <a:gd name="connsiteX20" fmla="*/ 8116969 w 8597320"/>
              <a:gd name="connsiteY20" fmla="*/ 6206944 h 6206944"/>
              <a:gd name="connsiteX21" fmla="*/ 7250710 w 8597320"/>
              <a:gd name="connsiteY21" fmla="*/ 6206944 h 6206944"/>
              <a:gd name="connsiteX22" fmla="*/ 7091931 w 8597320"/>
              <a:gd name="connsiteY22" fmla="*/ 6206944 h 6206944"/>
              <a:gd name="connsiteX23" fmla="*/ 6852689 w 8597320"/>
              <a:gd name="connsiteY23" fmla="*/ 6206944 h 6206944"/>
              <a:gd name="connsiteX24" fmla="*/ 6645977 w 8597320"/>
              <a:gd name="connsiteY24" fmla="*/ 6206944 h 6206944"/>
              <a:gd name="connsiteX25" fmla="*/ 5987909 w 8597320"/>
              <a:gd name="connsiteY25" fmla="*/ 6206944 h 6206944"/>
              <a:gd name="connsiteX26" fmla="*/ 5779718 w 8597320"/>
              <a:gd name="connsiteY26" fmla="*/ 6206944 h 6206944"/>
              <a:gd name="connsiteX27" fmla="*/ 5620939 w 8597320"/>
              <a:gd name="connsiteY27" fmla="*/ 6206944 h 6206944"/>
              <a:gd name="connsiteX28" fmla="*/ 5381697 w 8597320"/>
              <a:gd name="connsiteY28" fmla="*/ 6206944 h 6206944"/>
              <a:gd name="connsiteX29" fmla="*/ 4516917 w 8597320"/>
              <a:gd name="connsiteY29" fmla="*/ 6206944 h 6206944"/>
              <a:gd name="connsiteX30" fmla="*/ 3527343 w 8597320"/>
              <a:gd name="connsiteY30" fmla="*/ 6206944 h 6206944"/>
              <a:gd name="connsiteX31" fmla="*/ 3051653 w 8597320"/>
              <a:gd name="connsiteY31" fmla="*/ 6206944 h 6206944"/>
              <a:gd name="connsiteX32" fmla="*/ 2056351 w 8597320"/>
              <a:gd name="connsiteY32" fmla="*/ 6206944 h 6206944"/>
              <a:gd name="connsiteX33" fmla="*/ 1639623 w 8597320"/>
              <a:gd name="connsiteY33" fmla="*/ 6206944 h 6206944"/>
              <a:gd name="connsiteX34" fmla="*/ 1580661 w 8597320"/>
              <a:gd name="connsiteY34" fmla="*/ 6206944 h 6206944"/>
              <a:gd name="connsiteX35" fmla="*/ 168631 w 8597320"/>
              <a:gd name="connsiteY35" fmla="*/ 6206944 h 6206944"/>
              <a:gd name="connsiteX36" fmla="*/ 0 w 8597320"/>
              <a:gd name="connsiteY36" fmla="*/ 6038313 h 6206944"/>
              <a:gd name="connsiteX37" fmla="*/ 0 w 8597320"/>
              <a:gd name="connsiteY37" fmla="*/ 1755726 h 6206944"/>
              <a:gd name="connsiteX38" fmla="*/ 0 w 8597320"/>
              <a:gd name="connsiteY38" fmla="*/ 1497897 h 6206944"/>
              <a:gd name="connsiteX39" fmla="*/ 0 w 8597320"/>
              <a:gd name="connsiteY39" fmla="*/ 480352 h 6206944"/>
              <a:gd name="connsiteX40" fmla="*/ 480351 w 8597320"/>
              <a:gd name="connsiteY40" fmla="*/ 1 h 6206944"/>
              <a:gd name="connsiteX41" fmla="*/ 1580661 w 8597320"/>
              <a:gd name="connsiteY41" fmla="*/ 1 h 6206944"/>
              <a:gd name="connsiteX42" fmla="*/ 1672971 w 8597320"/>
              <a:gd name="connsiteY4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597320" h="6206944">
                <a:moveTo>
                  <a:pt x="1672971" y="0"/>
                </a:moveTo>
                <a:lnTo>
                  <a:pt x="2776993" y="0"/>
                </a:lnTo>
                <a:lnTo>
                  <a:pt x="2776993" y="1"/>
                </a:lnTo>
                <a:lnTo>
                  <a:pt x="3051653" y="1"/>
                </a:lnTo>
                <a:lnTo>
                  <a:pt x="3143963" y="1"/>
                </a:lnTo>
                <a:lnTo>
                  <a:pt x="3143963" y="0"/>
                </a:lnTo>
                <a:lnTo>
                  <a:pt x="4247985" y="0"/>
                </a:lnTo>
                <a:lnTo>
                  <a:pt x="4247985" y="1"/>
                </a:lnTo>
                <a:lnTo>
                  <a:pt x="4516917" y="1"/>
                </a:lnTo>
                <a:lnTo>
                  <a:pt x="5069977" y="1"/>
                </a:lnTo>
                <a:lnTo>
                  <a:pt x="5620939" y="1"/>
                </a:lnTo>
                <a:lnTo>
                  <a:pt x="5987909" y="1"/>
                </a:lnTo>
                <a:lnTo>
                  <a:pt x="6540969" y="1"/>
                </a:lnTo>
                <a:lnTo>
                  <a:pt x="6957697" y="1"/>
                </a:lnTo>
                <a:lnTo>
                  <a:pt x="7091931" y="1"/>
                </a:lnTo>
                <a:lnTo>
                  <a:pt x="8428689" y="1"/>
                </a:lnTo>
                <a:cubicBezTo>
                  <a:pt x="8521821" y="1"/>
                  <a:pt x="8597320" y="75500"/>
                  <a:pt x="8597320" y="168632"/>
                </a:cubicBezTo>
                <a:lnTo>
                  <a:pt x="8597320" y="4451219"/>
                </a:lnTo>
                <a:lnTo>
                  <a:pt x="8597320" y="4709048"/>
                </a:lnTo>
                <a:lnTo>
                  <a:pt x="8597320" y="5726593"/>
                </a:lnTo>
                <a:cubicBezTo>
                  <a:pt x="8597320" y="5991884"/>
                  <a:pt x="8382260" y="6206944"/>
                  <a:pt x="8116969" y="6206944"/>
                </a:cubicBezTo>
                <a:lnTo>
                  <a:pt x="7250710" y="6206944"/>
                </a:lnTo>
                <a:lnTo>
                  <a:pt x="7091931" y="6206944"/>
                </a:lnTo>
                <a:lnTo>
                  <a:pt x="6852689" y="6206944"/>
                </a:lnTo>
                <a:lnTo>
                  <a:pt x="6645977" y="6206944"/>
                </a:lnTo>
                <a:lnTo>
                  <a:pt x="5987909" y="6206944"/>
                </a:lnTo>
                <a:lnTo>
                  <a:pt x="5779718" y="6206944"/>
                </a:lnTo>
                <a:lnTo>
                  <a:pt x="5620939" y="6206944"/>
                </a:lnTo>
                <a:lnTo>
                  <a:pt x="5381697" y="6206944"/>
                </a:lnTo>
                <a:lnTo>
                  <a:pt x="4516917" y="6206944"/>
                </a:lnTo>
                <a:lnTo>
                  <a:pt x="3527343" y="6206944"/>
                </a:lnTo>
                <a:lnTo>
                  <a:pt x="3051653" y="6206944"/>
                </a:lnTo>
                <a:lnTo>
                  <a:pt x="2056351" y="6206944"/>
                </a:lnTo>
                <a:lnTo>
                  <a:pt x="1639623" y="6206944"/>
                </a:lnTo>
                <a:lnTo>
                  <a:pt x="158066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580661" y="1"/>
                </a:lnTo>
                <a:lnTo>
                  <a:pt x="1672971" y="1"/>
                </a:lnTo>
                <a:close/>
              </a:path>
            </a:pathLst>
          </a:custGeom>
          <a:solidFill>
            <a:srgbClr val="B7CE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6" name="Freeform 5">
            <a:extLst>
              <a:ext uri="{FF2B5EF4-FFF2-40B4-BE49-F238E27FC236}">
                <a16:creationId xmlns:a16="http://schemas.microsoft.com/office/drawing/2014/main" id="{51FE7DFC-7DAF-25F9-A09E-1DBF16F69333}"/>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0" name="Freeform 9">
            <a:extLst>
              <a:ext uri="{FF2B5EF4-FFF2-40B4-BE49-F238E27FC236}">
                <a16:creationId xmlns:a16="http://schemas.microsoft.com/office/drawing/2014/main" id="{728536ED-F49D-AB4F-094D-4DF8715C454C}"/>
              </a:ext>
            </a:extLst>
          </p:cNvPr>
          <p:cNvSpPr/>
          <p:nvPr userDrawn="1"/>
        </p:nvSpPr>
        <p:spPr>
          <a:xfrm rot="10800000">
            <a:off x="-4014223" y="321733"/>
            <a:ext cx="5001690" cy="6206945"/>
          </a:xfrm>
          <a:custGeom>
            <a:avLst/>
            <a:gdLst>
              <a:gd name="connsiteX0" fmla="*/ 4521339 w 5001690"/>
              <a:gd name="connsiteY0" fmla="*/ 6206945 h 6206945"/>
              <a:gd name="connsiteX1" fmla="*/ 3496301 w 5001690"/>
              <a:gd name="connsiteY1" fmla="*/ 6206945 h 6206945"/>
              <a:gd name="connsiteX2" fmla="*/ 3257059 w 5001690"/>
              <a:gd name="connsiteY2" fmla="*/ 6206945 h 6206945"/>
              <a:gd name="connsiteX3" fmla="*/ 2392279 w 5001690"/>
              <a:gd name="connsiteY3" fmla="*/ 6206945 h 6206945"/>
              <a:gd name="connsiteX4" fmla="*/ 2392279 w 5001690"/>
              <a:gd name="connsiteY4" fmla="*/ 6206943 h 6206945"/>
              <a:gd name="connsiteX5" fmla="*/ 2056351 w 5001690"/>
              <a:gd name="connsiteY5" fmla="*/ 6206943 h 6206945"/>
              <a:gd name="connsiteX6" fmla="*/ 1505389 w 5001690"/>
              <a:gd name="connsiteY6" fmla="*/ 6206943 h 6206945"/>
              <a:gd name="connsiteX7" fmla="*/ 168631 w 5001690"/>
              <a:gd name="connsiteY7" fmla="*/ 6206943 h 6206945"/>
              <a:gd name="connsiteX8" fmla="*/ 0 w 5001690"/>
              <a:gd name="connsiteY8" fmla="*/ 6038312 h 6206945"/>
              <a:gd name="connsiteX9" fmla="*/ 0 w 5001690"/>
              <a:gd name="connsiteY9" fmla="*/ 1755725 h 6206945"/>
              <a:gd name="connsiteX10" fmla="*/ 0 w 5001690"/>
              <a:gd name="connsiteY10" fmla="*/ 1497896 h 6206945"/>
              <a:gd name="connsiteX11" fmla="*/ 0 w 5001690"/>
              <a:gd name="connsiteY11" fmla="*/ 480351 h 6206945"/>
              <a:gd name="connsiteX12" fmla="*/ 480351 w 5001690"/>
              <a:gd name="connsiteY12" fmla="*/ 0 h 6206945"/>
              <a:gd name="connsiteX13" fmla="*/ 1505389 w 5001690"/>
              <a:gd name="connsiteY13" fmla="*/ 0 h 6206945"/>
              <a:gd name="connsiteX14" fmla="*/ 1744631 w 5001690"/>
              <a:gd name="connsiteY14" fmla="*/ 0 h 6206945"/>
              <a:gd name="connsiteX15" fmla="*/ 2609411 w 5001690"/>
              <a:gd name="connsiteY15" fmla="*/ 0 h 6206945"/>
              <a:gd name="connsiteX16" fmla="*/ 2609411 w 5001690"/>
              <a:gd name="connsiteY16" fmla="*/ 2 h 6206945"/>
              <a:gd name="connsiteX17" fmla="*/ 2945339 w 5001690"/>
              <a:gd name="connsiteY17" fmla="*/ 2 h 6206945"/>
              <a:gd name="connsiteX18" fmla="*/ 3496301 w 5001690"/>
              <a:gd name="connsiteY18" fmla="*/ 2 h 6206945"/>
              <a:gd name="connsiteX19" fmla="*/ 4833059 w 5001690"/>
              <a:gd name="connsiteY19" fmla="*/ 2 h 6206945"/>
              <a:gd name="connsiteX20" fmla="*/ 5001690 w 5001690"/>
              <a:gd name="connsiteY20" fmla="*/ 168633 h 6206945"/>
              <a:gd name="connsiteX21" fmla="*/ 5001690 w 5001690"/>
              <a:gd name="connsiteY21" fmla="*/ 4451220 h 6206945"/>
              <a:gd name="connsiteX22" fmla="*/ 5001690 w 5001690"/>
              <a:gd name="connsiteY22" fmla="*/ 4709049 h 6206945"/>
              <a:gd name="connsiteX23" fmla="*/ 5001690 w 5001690"/>
              <a:gd name="connsiteY23" fmla="*/ 5726594 h 6206945"/>
              <a:gd name="connsiteX24" fmla="*/ 4521339 w 5001690"/>
              <a:gd name="connsiteY24" fmla="*/ 6206945 h 620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01690" h="6206945">
                <a:moveTo>
                  <a:pt x="4521339" y="6206945"/>
                </a:moveTo>
                <a:lnTo>
                  <a:pt x="3496301" y="6206945"/>
                </a:lnTo>
                <a:lnTo>
                  <a:pt x="3257059" y="6206945"/>
                </a:lnTo>
                <a:lnTo>
                  <a:pt x="2392279" y="6206945"/>
                </a:lnTo>
                <a:lnTo>
                  <a:pt x="2392279" y="6206943"/>
                </a:lnTo>
                <a:lnTo>
                  <a:pt x="2056351" y="6206943"/>
                </a:lnTo>
                <a:lnTo>
                  <a:pt x="1505389" y="6206943"/>
                </a:lnTo>
                <a:lnTo>
                  <a:pt x="168631" y="6206943"/>
                </a:lnTo>
                <a:cubicBezTo>
                  <a:pt x="75499" y="6206943"/>
                  <a:pt x="0" y="6131444"/>
                  <a:pt x="0" y="6038312"/>
                </a:cubicBezTo>
                <a:lnTo>
                  <a:pt x="0" y="1755725"/>
                </a:lnTo>
                <a:lnTo>
                  <a:pt x="0" y="1497896"/>
                </a:lnTo>
                <a:lnTo>
                  <a:pt x="0" y="480351"/>
                </a:lnTo>
                <a:cubicBezTo>
                  <a:pt x="0" y="215060"/>
                  <a:pt x="215060" y="0"/>
                  <a:pt x="480351" y="0"/>
                </a:cubicBezTo>
                <a:lnTo>
                  <a:pt x="1505389" y="0"/>
                </a:lnTo>
                <a:lnTo>
                  <a:pt x="1744631" y="0"/>
                </a:lnTo>
                <a:lnTo>
                  <a:pt x="2609411" y="0"/>
                </a:lnTo>
                <a:lnTo>
                  <a:pt x="2609411" y="2"/>
                </a:lnTo>
                <a:lnTo>
                  <a:pt x="2945339" y="2"/>
                </a:lnTo>
                <a:lnTo>
                  <a:pt x="3496301" y="2"/>
                </a:lnTo>
                <a:lnTo>
                  <a:pt x="4833059" y="2"/>
                </a:lnTo>
                <a:cubicBezTo>
                  <a:pt x="4926191" y="2"/>
                  <a:pt x="5001690" y="75501"/>
                  <a:pt x="5001690" y="168633"/>
                </a:cubicBezTo>
                <a:lnTo>
                  <a:pt x="5001690" y="4451220"/>
                </a:lnTo>
                <a:lnTo>
                  <a:pt x="5001690" y="4709049"/>
                </a:lnTo>
                <a:lnTo>
                  <a:pt x="5001690" y="5726594"/>
                </a:lnTo>
                <a:cubicBezTo>
                  <a:pt x="5001690" y="5991885"/>
                  <a:pt x="4786630" y="6206945"/>
                  <a:pt x="4521339" y="6206945"/>
                </a:cubicBez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5" name="Title 1">
            <a:extLst>
              <a:ext uri="{FF2B5EF4-FFF2-40B4-BE49-F238E27FC236}">
                <a16:creationId xmlns:a16="http://schemas.microsoft.com/office/drawing/2014/main" id="{BC032F7B-0811-688A-ECDF-37F0A5BBE305}"/>
              </a:ext>
            </a:extLst>
          </p:cNvPr>
          <p:cNvSpPr>
            <a:spLocks noGrp="1"/>
          </p:cNvSpPr>
          <p:nvPr>
            <p:ph type="ctrTitle" hasCustomPrompt="1"/>
          </p:nvPr>
        </p:nvSpPr>
        <p:spPr>
          <a:xfrm>
            <a:off x="2069723" y="1095888"/>
            <a:ext cx="5036471" cy="2387600"/>
          </a:xfrm>
        </p:spPr>
        <p:txBody>
          <a:bodyPr lIns="0" tIns="0" rIns="0" bIns="0"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en-GB" dirty="0"/>
              <a:t>Thank you message</a:t>
            </a:r>
            <a:endParaRPr lang="en-BE" dirty="0"/>
          </a:p>
        </p:txBody>
      </p:sp>
      <p:sp>
        <p:nvSpPr>
          <p:cNvPr id="26" name="Subtitle 2">
            <a:extLst>
              <a:ext uri="{FF2B5EF4-FFF2-40B4-BE49-F238E27FC236}">
                <a16:creationId xmlns:a16="http://schemas.microsoft.com/office/drawing/2014/main" id="{F9B24814-675C-6125-F196-596CC3336289}"/>
              </a:ext>
            </a:extLst>
          </p:cNvPr>
          <p:cNvSpPr>
            <a:spLocks noGrp="1"/>
          </p:cNvSpPr>
          <p:nvPr>
            <p:ph type="subTitle" idx="1"/>
          </p:nvPr>
        </p:nvSpPr>
        <p:spPr>
          <a:xfrm>
            <a:off x="2069723" y="3758443"/>
            <a:ext cx="3479549" cy="1052512"/>
          </a:xfrm>
        </p:spPr>
        <p:txBody>
          <a:bodyPr lIns="0" tIns="0" rIns="0" bIns="0"/>
          <a:lstStyle>
            <a:lvl1pPr marL="0" indent="0" algn="l">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sp>
        <p:nvSpPr>
          <p:cNvPr id="27" name="Text Placeholder 12">
            <a:extLst>
              <a:ext uri="{FF2B5EF4-FFF2-40B4-BE49-F238E27FC236}">
                <a16:creationId xmlns:a16="http://schemas.microsoft.com/office/drawing/2014/main" id="{1BE83CE0-3CCC-FC2E-B224-8B1785104992}"/>
              </a:ext>
            </a:extLst>
          </p:cNvPr>
          <p:cNvSpPr>
            <a:spLocks noGrp="1"/>
          </p:cNvSpPr>
          <p:nvPr>
            <p:ph type="body" sz="quarter" idx="13" hasCustomPrompt="1"/>
          </p:nvPr>
        </p:nvSpPr>
        <p:spPr>
          <a:xfrm>
            <a:off x="2069723" y="5537779"/>
            <a:ext cx="3479549" cy="448666"/>
          </a:xfrm>
        </p:spPr>
        <p:txBody>
          <a:bodyPr lIns="0" tIns="0" rIns="0" bIns="0">
            <a:noAutofit/>
          </a:bodyPr>
          <a:lstStyle>
            <a:lvl1pPr marL="0" indent="0">
              <a:lnSpc>
                <a:spcPct val="150000"/>
              </a:lnSpc>
              <a:spcBef>
                <a:spcPts val="0"/>
              </a:spcBef>
              <a:buFontTx/>
              <a:buNone/>
              <a:defRPr sz="2000" b="1" baseline="0">
                <a:solidFill>
                  <a:srgbClr val="354C59"/>
                </a:solidFill>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Speaker name - date</a:t>
            </a:r>
          </a:p>
        </p:txBody>
      </p:sp>
      <p:sp>
        <p:nvSpPr>
          <p:cNvPr id="8" name="Slide Number Placeholder 7">
            <a:extLst>
              <a:ext uri="{FF2B5EF4-FFF2-40B4-BE49-F238E27FC236}">
                <a16:creationId xmlns:a16="http://schemas.microsoft.com/office/drawing/2014/main" id="{454E5F1B-F7DB-82BF-D468-A3C473BA4663}"/>
              </a:ext>
            </a:extLst>
          </p:cNvPr>
          <p:cNvSpPr>
            <a:spLocks noGrp="1"/>
          </p:cNvSpPr>
          <p:nvPr>
            <p:ph type="sldNum" sz="quarter" idx="10"/>
          </p:nvPr>
        </p:nvSpPr>
        <p:spPr>
          <a:xfrm>
            <a:off x="12409716" y="7245007"/>
            <a:ext cx="752061" cy="182563"/>
          </a:xfrm>
          <a:prstGeom prst="rect">
            <a:avLst/>
          </a:prstGeom>
        </p:spPr>
        <p:txBody>
          <a:bodyPr/>
          <a:lstStyle/>
          <a:p>
            <a:fld id="{EF9EFF89-E4AA-584F-8B02-5791ED7908DC}" type="slidenum">
              <a:rPr lang="en-BE" smtClean="0"/>
              <a:pPr/>
              <a:t>‹#›</a:t>
            </a:fld>
            <a:endParaRPr lang="en-BE" dirty="0"/>
          </a:p>
        </p:txBody>
      </p:sp>
      <p:sp>
        <p:nvSpPr>
          <p:cNvPr id="7" name="Slide Number Placeholder 5">
            <a:extLst>
              <a:ext uri="{FF2B5EF4-FFF2-40B4-BE49-F238E27FC236}">
                <a16:creationId xmlns:a16="http://schemas.microsoft.com/office/drawing/2014/main" id="{F18775C6-3B88-2348-8125-5404A51BDF63}"/>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11" name="Graphic 10">
            <a:extLst>
              <a:ext uri="{FF2B5EF4-FFF2-40B4-BE49-F238E27FC236}">
                <a16:creationId xmlns:a16="http://schemas.microsoft.com/office/drawing/2014/main" id="{8A8676F1-9F8F-8734-B9E6-4AA5FEFC41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26668593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ditable image frame">
    <p:bg>
      <p:bgPr>
        <a:solidFill>
          <a:srgbClr val="354C59"/>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EBA9B4F-0113-6397-06A5-5039115197D0}"/>
              </a:ext>
            </a:extLst>
          </p:cNvPr>
          <p:cNvSpPr/>
          <p:nvPr userDrawn="1"/>
        </p:nvSpPr>
        <p:spPr>
          <a:xfrm>
            <a:off x="-1631637" y="321734"/>
            <a:ext cx="2609411" cy="6206943"/>
          </a:xfrm>
          <a:custGeom>
            <a:avLst/>
            <a:gdLst>
              <a:gd name="connsiteX0" fmla="*/ 0 w 2609411"/>
              <a:gd name="connsiteY0" fmla="*/ 0 h 6206943"/>
              <a:gd name="connsiteX1" fmla="*/ 553060 w 2609411"/>
              <a:gd name="connsiteY1" fmla="*/ 0 h 6206943"/>
              <a:gd name="connsiteX2" fmla="*/ 1104022 w 2609411"/>
              <a:gd name="connsiteY2" fmla="*/ 0 h 6206943"/>
              <a:gd name="connsiteX3" fmla="*/ 2440780 w 2609411"/>
              <a:gd name="connsiteY3" fmla="*/ 0 h 6206943"/>
              <a:gd name="connsiteX4" fmla="*/ 2609411 w 2609411"/>
              <a:gd name="connsiteY4" fmla="*/ 168631 h 6206943"/>
              <a:gd name="connsiteX5" fmla="*/ 2609411 w 2609411"/>
              <a:gd name="connsiteY5" fmla="*/ 4451218 h 6206943"/>
              <a:gd name="connsiteX6" fmla="*/ 2609411 w 2609411"/>
              <a:gd name="connsiteY6" fmla="*/ 4709047 h 6206943"/>
              <a:gd name="connsiteX7" fmla="*/ 2609411 w 2609411"/>
              <a:gd name="connsiteY7" fmla="*/ 5726592 h 6206943"/>
              <a:gd name="connsiteX8" fmla="*/ 2129060 w 2609411"/>
              <a:gd name="connsiteY8" fmla="*/ 6206943 h 6206943"/>
              <a:gd name="connsiteX9" fmla="*/ 1104022 w 2609411"/>
              <a:gd name="connsiteY9" fmla="*/ 6206943 h 6206943"/>
              <a:gd name="connsiteX10" fmla="*/ 864780 w 2609411"/>
              <a:gd name="connsiteY10" fmla="*/ 6206943 h 6206943"/>
              <a:gd name="connsiteX11" fmla="*/ 0 w 2609411"/>
              <a:gd name="connsiteY11" fmla="*/ 6206943 h 620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9411" h="6206943">
                <a:moveTo>
                  <a:pt x="0" y="0"/>
                </a:moveTo>
                <a:lnTo>
                  <a:pt x="553060" y="0"/>
                </a:lnTo>
                <a:lnTo>
                  <a:pt x="1104022" y="0"/>
                </a:lnTo>
                <a:lnTo>
                  <a:pt x="2440780" y="0"/>
                </a:lnTo>
                <a:cubicBezTo>
                  <a:pt x="2533912" y="0"/>
                  <a:pt x="2609411" y="75499"/>
                  <a:pt x="2609411" y="168631"/>
                </a:cubicBezTo>
                <a:lnTo>
                  <a:pt x="2609411" y="4451218"/>
                </a:lnTo>
                <a:lnTo>
                  <a:pt x="2609411" y="4709047"/>
                </a:lnTo>
                <a:lnTo>
                  <a:pt x="2609411" y="5726592"/>
                </a:lnTo>
                <a:cubicBezTo>
                  <a:pt x="2609411" y="5991883"/>
                  <a:pt x="2394351" y="6206943"/>
                  <a:pt x="2129060" y="6206943"/>
                </a:cubicBezTo>
                <a:lnTo>
                  <a:pt x="1104022" y="6206943"/>
                </a:lnTo>
                <a:lnTo>
                  <a:pt x="864780" y="6206943"/>
                </a:lnTo>
                <a:lnTo>
                  <a:pt x="0" y="6206943"/>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4" name="Freeform 3">
            <a:extLst>
              <a:ext uri="{FF2B5EF4-FFF2-40B4-BE49-F238E27FC236}">
                <a16:creationId xmlns:a16="http://schemas.microsoft.com/office/drawing/2014/main" id="{068904DE-6C47-E926-D5CA-0E2855A1E76E}"/>
              </a:ext>
            </a:extLst>
          </p:cNvPr>
          <p:cNvSpPr/>
          <p:nvPr userDrawn="1"/>
        </p:nvSpPr>
        <p:spPr>
          <a:xfrm>
            <a:off x="9926422"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5" name="Freeform 4">
            <a:extLst>
              <a:ext uri="{FF2B5EF4-FFF2-40B4-BE49-F238E27FC236}">
                <a16:creationId xmlns:a16="http://schemas.microsoft.com/office/drawing/2014/main" id="{3DCA5728-7FED-1698-C0B4-2D218864164D}"/>
              </a:ext>
            </a:extLst>
          </p:cNvPr>
          <p:cNvSpPr/>
          <p:nvPr userDrawn="1"/>
        </p:nvSpPr>
        <p:spPr>
          <a:xfrm>
            <a:off x="1142290" y="321733"/>
            <a:ext cx="2776993" cy="6206944"/>
          </a:xfrm>
          <a:custGeom>
            <a:avLst/>
            <a:gdLst>
              <a:gd name="connsiteX0" fmla="*/ 1672971 w 2776993"/>
              <a:gd name="connsiteY0" fmla="*/ 0 h 6206944"/>
              <a:gd name="connsiteX1" fmla="*/ 2776993 w 2776993"/>
              <a:gd name="connsiteY1" fmla="*/ 0 h 6206944"/>
              <a:gd name="connsiteX2" fmla="*/ 2776993 w 2776993"/>
              <a:gd name="connsiteY2" fmla="*/ 6206943 h 6206944"/>
              <a:gd name="connsiteX3" fmla="*/ 2056356 w 2776993"/>
              <a:gd name="connsiteY3" fmla="*/ 6206943 h 6206944"/>
              <a:gd name="connsiteX4" fmla="*/ 2056351 w 2776993"/>
              <a:gd name="connsiteY4" fmla="*/ 6206944 h 6206944"/>
              <a:gd name="connsiteX5" fmla="*/ 168631 w 2776993"/>
              <a:gd name="connsiteY5" fmla="*/ 6206944 h 6206944"/>
              <a:gd name="connsiteX6" fmla="*/ 0 w 2776993"/>
              <a:gd name="connsiteY6" fmla="*/ 6038313 h 6206944"/>
              <a:gd name="connsiteX7" fmla="*/ 0 w 2776993"/>
              <a:gd name="connsiteY7" fmla="*/ 1755726 h 6206944"/>
              <a:gd name="connsiteX8" fmla="*/ 0 w 2776993"/>
              <a:gd name="connsiteY8" fmla="*/ 1497897 h 6206944"/>
              <a:gd name="connsiteX9" fmla="*/ 0 w 2776993"/>
              <a:gd name="connsiteY9" fmla="*/ 480352 h 6206944"/>
              <a:gd name="connsiteX10" fmla="*/ 480351 w 2776993"/>
              <a:gd name="connsiteY10" fmla="*/ 1 h 6206944"/>
              <a:gd name="connsiteX11" fmla="*/ 1672971 w 2776993"/>
              <a:gd name="connsiteY11"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6993" h="6206944">
                <a:moveTo>
                  <a:pt x="1672971" y="0"/>
                </a:moveTo>
                <a:lnTo>
                  <a:pt x="2776993" y="0"/>
                </a:lnTo>
                <a:lnTo>
                  <a:pt x="2776993" y="6206943"/>
                </a:lnTo>
                <a:lnTo>
                  <a:pt x="2056356" y="6206943"/>
                </a:lnTo>
                <a:lnTo>
                  <a:pt x="205635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6" name="Freeform 5">
            <a:extLst>
              <a:ext uri="{FF2B5EF4-FFF2-40B4-BE49-F238E27FC236}">
                <a16:creationId xmlns:a16="http://schemas.microsoft.com/office/drawing/2014/main" id="{F82FFA26-A694-280B-4E66-EE4E1719ABD3}"/>
              </a:ext>
            </a:extLst>
          </p:cNvPr>
          <p:cNvSpPr/>
          <p:nvPr userDrawn="1"/>
        </p:nvSpPr>
        <p:spPr>
          <a:xfrm>
            <a:off x="7155011" y="321734"/>
            <a:ext cx="2609411" cy="6206943"/>
          </a:xfrm>
          <a:custGeom>
            <a:avLst/>
            <a:gdLst>
              <a:gd name="connsiteX0" fmla="*/ 0 w 2609411"/>
              <a:gd name="connsiteY0" fmla="*/ 0 h 6206943"/>
              <a:gd name="connsiteX1" fmla="*/ 553060 w 2609411"/>
              <a:gd name="connsiteY1" fmla="*/ 0 h 6206943"/>
              <a:gd name="connsiteX2" fmla="*/ 1104022 w 2609411"/>
              <a:gd name="connsiteY2" fmla="*/ 0 h 6206943"/>
              <a:gd name="connsiteX3" fmla="*/ 2440780 w 2609411"/>
              <a:gd name="connsiteY3" fmla="*/ 0 h 6206943"/>
              <a:gd name="connsiteX4" fmla="*/ 2609411 w 2609411"/>
              <a:gd name="connsiteY4" fmla="*/ 168631 h 6206943"/>
              <a:gd name="connsiteX5" fmla="*/ 2609411 w 2609411"/>
              <a:gd name="connsiteY5" fmla="*/ 4451218 h 6206943"/>
              <a:gd name="connsiteX6" fmla="*/ 2609411 w 2609411"/>
              <a:gd name="connsiteY6" fmla="*/ 4709047 h 6206943"/>
              <a:gd name="connsiteX7" fmla="*/ 2609411 w 2609411"/>
              <a:gd name="connsiteY7" fmla="*/ 5726592 h 6206943"/>
              <a:gd name="connsiteX8" fmla="*/ 2129060 w 2609411"/>
              <a:gd name="connsiteY8" fmla="*/ 6206943 h 6206943"/>
              <a:gd name="connsiteX9" fmla="*/ 1104022 w 2609411"/>
              <a:gd name="connsiteY9" fmla="*/ 6206943 h 6206943"/>
              <a:gd name="connsiteX10" fmla="*/ 864780 w 2609411"/>
              <a:gd name="connsiteY10" fmla="*/ 6206943 h 6206943"/>
              <a:gd name="connsiteX11" fmla="*/ 0 w 2609411"/>
              <a:gd name="connsiteY11" fmla="*/ 6206943 h 620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9411" h="6206943">
                <a:moveTo>
                  <a:pt x="0" y="0"/>
                </a:moveTo>
                <a:lnTo>
                  <a:pt x="553060" y="0"/>
                </a:lnTo>
                <a:lnTo>
                  <a:pt x="1104022" y="0"/>
                </a:lnTo>
                <a:lnTo>
                  <a:pt x="2440780" y="0"/>
                </a:lnTo>
                <a:cubicBezTo>
                  <a:pt x="2533912" y="0"/>
                  <a:pt x="2609411" y="75499"/>
                  <a:pt x="2609411" y="168631"/>
                </a:cubicBezTo>
                <a:lnTo>
                  <a:pt x="2609411" y="4451218"/>
                </a:lnTo>
                <a:lnTo>
                  <a:pt x="2609411" y="4709047"/>
                </a:lnTo>
                <a:lnTo>
                  <a:pt x="2609411" y="5726592"/>
                </a:lnTo>
                <a:cubicBezTo>
                  <a:pt x="2609411" y="5991883"/>
                  <a:pt x="2394351" y="6206943"/>
                  <a:pt x="2129060" y="6206943"/>
                </a:cubicBezTo>
                <a:lnTo>
                  <a:pt x="1104022" y="6206943"/>
                </a:lnTo>
                <a:lnTo>
                  <a:pt x="864780" y="6206943"/>
                </a:lnTo>
                <a:lnTo>
                  <a:pt x="0" y="620694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7" name="Rounded Rectangle 6">
            <a:extLst>
              <a:ext uri="{FF2B5EF4-FFF2-40B4-BE49-F238E27FC236}">
                <a16:creationId xmlns:a16="http://schemas.microsoft.com/office/drawing/2014/main" id="{4272D48C-8EA7-6C5D-16FF-F1FF2B203252}"/>
              </a:ext>
            </a:extLst>
          </p:cNvPr>
          <p:cNvSpPr/>
          <p:nvPr userDrawn="1"/>
        </p:nvSpPr>
        <p:spPr>
          <a:xfrm>
            <a:off x="3919283" y="321734"/>
            <a:ext cx="3235728" cy="6206943"/>
          </a:xfrm>
          <a:prstGeom prst="round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818FCEE7-5314-A18F-55F1-439B54E86B55}"/>
              </a:ext>
            </a:extLst>
          </p:cNvPr>
          <p:cNvSpPr txBox="1"/>
          <p:nvPr userDrawn="1"/>
        </p:nvSpPr>
        <p:spPr>
          <a:xfrm>
            <a:off x="1102658" y="5575404"/>
            <a:ext cx="3177473" cy="215444"/>
          </a:xfrm>
          <a:prstGeom prst="rect">
            <a:avLst/>
          </a:prstGeom>
          <a:noFill/>
        </p:spPr>
        <p:txBody>
          <a:bodyPr wrap="none" rtlCol="0">
            <a:spAutoFit/>
          </a:bodyPr>
          <a:lstStyle/>
          <a:p>
            <a:r>
              <a:rPr lang="en-GB" sz="800" dirty="0">
                <a:solidFill>
                  <a:schemeClr val="bg1"/>
                </a:solidFill>
                <a:latin typeface="Arial" panose="020B0604020202020204" pitchFamily="34" charset="0"/>
                <a:cs typeface="Arial" panose="020B0604020202020204" pitchFamily="34" charset="0"/>
              </a:rPr>
              <a:t>M</a:t>
            </a:r>
            <a:r>
              <a:rPr lang="en-BE" sz="800" dirty="0">
                <a:solidFill>
                  <a:schemeClr val="bg1"/>
                </a:solidFill>
                <a:latin typeface="Arial" panose="020B0604020202020204" pitchFamily="34" charset="0"/>
                <a:cs typeface="Arial" panose="020B0604020202020204" pitchFamily="34" charset="0"/>
              </a:rPr>
              <a:t>argins between cards = 1/42th of the slide height (shortest side)</a:t>
            </a:r>
          </a:p>
        </p:txBody>
      </p:sp>
      <p:sp>
        <p:nvSpPr>
          <p:cNvPr id="11" name="Rectangle 10">
            <a:extLst>
              <a:ext uri="{FF2B5EF4-FFF2-40B4-BE49-F238E27FC236}">
                <a16:creationId xmlns:a16="http://schemas.microsoft.com/office/drawing/2014/main" id="{4BCE9801-E326-607C-E250-ADADE9DDE7E0}"/>
              </a:ext>
            </a:extLst>
          </p:cNvPr>
          <p:cNvSpPr/>
          <p:nvPr userDrawn="1"/>
        </p:nvSpPr>
        <p:spPr>
          <a:xfrm>
            <a:off x="2100829" y="0"/>
            <a:ext cx="1620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bg1"/>
              </a:solidFill>
            </a:endParaRPr>
          </a:p>
        </p:txBody>
      </p:sp>
      <p:sp>
        <p:nvSpPr>
          <p:cNvPr id="10" name="TextBox 9">
            <a:extLst>
              <a:ext uri="{FF2B5EF4-FFF2-40B4-BE49-F238E27FC236}">
                <a16:creationId xmlns:a16="http://schemas.microsoft.com/office/drawing/2014/main" id="{10250CB7-7408-183E-EA1E-AB5DC9B9462B}"/>
              </a:ext>
            </a:extLst>
          </p:cNvPr>
          <p:cNvSpPr txBox="1"/>
          <p:nvPr userDrawn="1"/>
        </p:nvSpPr>
        <p:spPr>
          <a:xfrm>
            <a:off x="4310895" y="697798"/>
            <a:ext cx="2609411" cy="3416320"/>
          </a:xfrm>
          <a:prstGeom prst="rect">
            <a:avLst/>
          </a:prstGeom>
          <a:noFill/>
        </p:spPr>
        <p:txBody>
          <a:bodyPr wrap="square" rtlCol="0">
            <a:spAutoFit/>
          </a:bodyPr>
          <a:lstStyle/>
          <a:p>
            <a:r>
              <a:rPr lang="nl-BE" sz="1200" dirty="0">
                <a:solidFill>
                  <a:schemeClr val="bg1"/>
                </a:solidFill>
                <a:latin typeface="Arial" panose="020B0604020202020204" pitchFamily="34" charset="0"/>
                <a:cs typeface="Arial" panose="020B0604020202020204" pitchFamily="34" charset="0"/>
              </a:rPr>
              <a:t>Create your own shape using the blue parts. This is a necesary step to maintain the custom rounded edges of the cards.</a:t>
            </a:r>
          </a:p>
          <a:p>
            <a:endParaRPr lang="nl-BE" sz="1200" dirty="0">
              <a:solidFill>
                <a:schemeClr val="bg1"/>
              </a:solidFill>
              <a:latin typeface="Arial" panose="020B0604020202020204" pitchFamily="34" charset="0"/>
              <a:cs typeface="Arial" panose="020B0604020202020204" pitchFamily="34" charset="0"/>
            </a:endParaRPr>
          </a:p>
          <a:p>
            <a:r>
              <a:rPr lang="nl-BE" sz="1200" dirty="0">
                <a:solidFill>
                  <a:schemeClr val="bg1"/>
                </a:solidFill>
                <a:latin typeface="Arial" panose="020B0604020202020204" pitchFamily="34" charset="0"/>
                <a:cs typeface="Arial" panose="020B0604020202020204" pitchFamily="34" charset="0"/>
              </a:rPr>
              <a:t>Respect the bottom and top margins which are uniform throughout this presentation. </a:t>
            </a:r>
            <a:br>
              <a:rPr lang="nl-BE" sz="1200" dirty="0">
                <a:solidFill>
                  <a:schemeClr val="bg1"/>
                </a:solidFill>
                <a:latin typeface="Arial" panose="020B0604020202020204" pitchFamily="34" charset="0"/>
                <a:cs typeface="Arial" panose="020B0604020202020204" pitchFamily="34" charset="0"/>
              </a:rPr>
            </a:br>
            <a:r>
              <a:rPr lang="nl-BE" sz="1200" dirty="0">
                <a:solidFill>
                  <a:schemeClr val="bg1"/>
                </a:solidFill>
                <a:latin typeface="Arial" panose="020B0604020202020204" pitchFamily="34" charset="0"/>
                <a:cs typeface="Arial" panose="020B0604020202020204" pitchFamily="34" charset="0"/>
              </a:rPr>
              <a:t>Also maintain the spacing between the cards to the left and right. </a:t>
            </a:r>
          </a:p>
          <a:p>
            <a:endParaRPr lang="nl-BE" sz="1200" dirty="0">
              <a:solidFill>
                <a:schemeClr val="bg1"/>
              </a:solidFill>
              <a:latin typeface="Arial" panose="020B0604020202020204" pitchFamily="34" charset="0"/>
              <a:cs typeface="Arial" panose="020B0604020202020204" pitchFamily="34" charset="0"/>
            </a:endParaRPr>
          </a:p>
          <a:p>
            <a:r>
              <a:rPr lang="nl-BE" sz="1200" dirty="0">
                <a:solidFill>
                  <a:schemeClr val="bg1"/>
                </a:solidFill>
                <a:latin typeface="Arial" panose="020B0604020202020204" pitchFamily="34" charset="0"/>
                <a:cs typeface="Arial" panose="020B0604020202020204" pitchFamily="34" charset="0"/>
              </a:rPr>
              <a:t>Finally, when your shape is set to the preferred width use ’shape format’ &gt; ‘merge shapes’ &gt; ‘union’ to create a new, solid shape.</a:t>
            </a:r>
          </a:p>
          <a:p>
            <a:r>
              <a:rPr lang="nl-BE" sz="1200" dirty="0">
                <a:solidFill>
                  <a:schemeClr val="bg1"/>
                </a:solidFill>
                <a:latin typeface="Arial" panose="020B0604020202020204" pitchFamily="34" charset="0"/>
                <a:cs typeface="Arial" panose="020B0604020202020204" pitchFamily="34" charset="0"/>
              </a:rPr>
              <a:t>Or give the 3 objects the same color so they appear monolithic, this way you can still resize the shape.</a:t>
            </a:r>
            <a:endParaRPr lang="en-BE" sz="1200" dirty="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1D2802C-A456-F7E8-A9FD-BEA8AC07C0A2}"/>
              </a:ext>
            </a:extLst>
          </p:cNvPr>
          <p:cNvSpPr/>
          <p:nvPr userDrawn="1"/>
        </p:nvSpPr>
        <p:spPr>
          <a:xfrm>
            <a:off x="9764422" y="5632904"/>
            <a:ext cx="1620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bg1"/>
              </a:solidFill>
            </a:endParaRPr>
          </a:p>
        </p:txBody>
      </p:sp>
      <p:sp>
        <p:nvSpPr>
          <p:cNvPr id="14" name="Slide Number Placeholder 5">
            <a:extLst>
              <a:ext uri="{FF2B5EF4-FFF2-40B4-BE49-F238E27FC236}">
                <a16:creationId xmlns:a16="http://schemas.microsoft.com/office/drawing/2014/main" id="{FB6FD1AB-A8BB-B2AC-3BA8-BBB4601295EA}"/>
              </a:ext>
            </a:extLst>
          </p:cNvPr>
          <p:cNvSpPr txBox="1">
            <a:spLocks/>
          </p:cNvSpPr>
          <p:nvPr userDrawn="1"/>
        </p:nvSpPr>
        <p:spPr>
          <a:xfrm>
            <a:off x="11173283" y="6594530"/>
            <a:ext cx="752061" cy="182563"/>
          </a:xfrm>
          <a:prstGeom prst="rect">
            <a:avLst/>
          </a:prstGeom>
        </p:spPr>
        <p:txBody>
          <a:bodyPr vert="horz" lIns="91440" tIns="45720" rIns="91440" bIns="4572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15" name="Graphic 14">
            <a:extLst>
              <a:ext uri="{FF2B5EF4-FFF2-40B4-BE49-F238E27FC236}">
                <a16:creationId xmlns:a16="http://schemas.microsoft.com/office/drawing/2014/main" id="{F3443769-B98C-051A-CD00-5B98B035C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88785" y="616363"/>
            <a:ext cx="1436557" cy="365125"/>
          </a:xfrm>
          <a:prstGeom prst="rect">
            <a:avLst/>
          </a:prstGeom>
        </p:spPr>
      </p:pic>
      <p:sp>
        <p:nvSpPr>
          <p:cNvPr id="3" name="Rectangle 2">
            <a:extLst>
              <a:ext uri="{FF2B5EF4-FFF2-40B4-BE49-F238E27FC236}">
                <a16:creationId xmlns:a16="http://schemas.microsoft.com/office/drawing/2014/main" id="{C0FBB6A5-2252-AA71-5D52-1C234FCDD241}"/>
              </a:ext>
            </a:extLst>
          </p:cNvPr>
          <p:cNvSpPr/>
          <p:nvPr userDrawn="1"/>
        </p:nvSpPr>
        <p:spPr>
          <a:xfrm>
            <a:off x="2100829" y="159560"/>
            <a:ext cx="1620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bg1"/>
              </a:solidFill>
            </a:endParaRPr>
          </a:p>
        </p:txBody>
      </p:sp>
      <p:sp>
        <p:nvSpPr>
          <p:cNvPr id="9" name="TextBox 8">
            <a:extLst>
              <a:ext uri="{FF2B5EF4-FFF2-40B4-BE49-F238E27FC236}">
                <a16:creationId xmlns:a16="http://schemas.microsoft.com/office/drawing/2014/main" id="{16A97ED5-9B6B-F6EE-3C4E-FB13D2B1D1C8}"/>
              </a:ext>
            </a:extLst>
          </p:cNvPr>
          <p:cNvSpPr txBox="1"/>
          <p:nvPr userDrawn="1"/>
        </p:nvSpPr>
        <p:spPr>
          <a:xfrm>
            <a:off x="2268672" y="21498"/>
            <a:ext cx="3568606" cy="215444"/>
          </a:xfrm>
          <a:prstGeom prst="rect">
            <a:avLst/>
          </a:prstGeom>
          <a:noFill/>
        </p:spPr>
        <p:txBody>
          <a:bodyPr wrap="none" rtlCol="0">
            <a:spAutoFit/>
          </a:bodyPr>
          <a:lstStyle/>
          <a:p>
            <a:r>
              <a:rPr lang="en-GB" sz="800" dirty="0">
                <a:solidFill>
                  <a:schemeClr val="bg1"/>
                </a:solidFill>
                <a:latin typeface="Arial" panose="020B0604020202020204" pitchFamily="34" charset="0"/>
                <a:cs typeface="Arial" panose="020B0604020202020204" pitchFamily="34" charset="0"/>
              </a:rPr>
              <a:t>M</a:t>
            </a:r>
            <a:r>
              <a:rPr lang="en-BE" sz="800" dirty="0">
                <a:solidFill>
                  <a:schemeClr val="bg1"/>
                </a:solidFill>
                <a:latin typeface="Arial" panose="020B0604020202020204" pitchFamily="34" charset="0"/>
                <a:cs typeface="Arial" panose="020B0604020202020204" pitchFamily="34" charset="0"/>
              </a:rPr>
              <a:t>argins above and below cards = 2/42th of the slide height (shortest side)</a:t>
            </a:r>
          </a:p>
        </p:txBody>
      </p:sp>
      <p:sp>
        <p:nvSpPr>
          <p:cNvPr id="12" name="Rectangle 11">
            <a:extLst>
              <a:ext uri="{FF2B5EF4-FFF2-40B4-BE49-F238E27FC236}">
                <a16:creationId xmlns:a16="http://schemas.microsoft.com/office/drawing/2014/main" id="{69744ABB-9844-DA0F-23B2-F28522ECDF5B}"/>
              </a:ext>
            </a:extLst>
          </p:cNvPr>
          <p:cNvSpPr/>
          <p:nvPr userDrawn="1"/>
        </p:nvSpPr>
        <p:spPr>
          <a:xfrm>
            <a:off x="977774" y="5584591"/>
            <a:ext cx="1620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bg1"/>
              </a:solidFill>
            </a:endParaRPr>
          </a:p>
        </p:txBody>
      </p:sp>
    </p:spTree>
    <p:extLst>
      <p:ext uri="{BB962C8B-B14F-4D97-AF65-F5344CB8AC3E}">
        <p14:creationId xmlns:p14="http://schemas.microsoft.com/office/powerpoint/2010/main" val="9158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354C59"/>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E530A91D-5407-06E8-4551-BC8E9D7CE5FE}"/>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8" name="Freeform 7">
            <a:extLst>
              <a:ext uri="{FF2B5EF4-FFF2-40B4-BE49-F238E27FC236}">
                <a16:creationId xmlns:a16="http://schemas.microsoft.com/office/drawing/2014/main" id="{1A55B440-7872-9F3C-C100-37AEE3F9EB6E}"/>
              </a:ext>
            </a:extLst>
          </p:cNvPr>
          <p:cNvSpPr/>
          <p:nvPr userDrawn="1"/>
        </p:nvSpPr>
        <p:spPr>
          <a:xfrm rot="10800000">
            <a:off x="4168686" y="325527"/>
            <a:ext cx="5591740" cy="6206946"/>
          </a:xfrm>
          <a:custGeom>
            <a:avLst/>
            <a:gdLst>
              <a:gd name="connsiteX0" fmla="*/ 4521339 w 5591740"/>
              <a:gd name="connsiteY0" fmla="*/ 6206946 h 6206946"/>
              <a:gd name="connsiteX1" fmla="*/ 3496301 w 5591740"/>
              <a:gd name="connsiteY1" fmla="*/ 6206946 h 6206946"/>
              <a:gd name="connsiteX2" fmla="*/ 3257059 w 5591740"/>
              <a:gd name="connsiteY2" fmla="*/ 6206946 h 6206946"/>
              <a:gd name="connsiteX3" fmla="*/ 2392279 w 5591740"/>
              <a:gd name="connsiteY3" fmla="*/ 6206946 h 6206946"/>
              <a:gd name="connsiteX4" fmla="*/ 2392279 w 5591740"/>
              <a:gd name="connsiteY4" fmla="*/ 6206944 h 6206946"/>
              <a:gd name="connsiteX5" fmla="*/ 2056351 w 5591740"/>
              <a:gd name="connsiteY5" fmla="*/ 6206944 h 6206946"/>
              <a:gd name="connsiteX6" fmla="*/ 1505389 w 5591740"/>
              <a:gd name="connsiteY6" fmla="*/ 6206944 h 6206946"/>
              <a:gd name="connsiteX7" fmla="*/ 168631 w 5591740"/>
              <a:gd name="connsiteY7" fmla="*/ 6206944 h 6206946"/>
              <a:gd name="connsiteX8" fmla="*/ 0 w 5591740"/>
              <a:gd name="connsiteY8" fmla="*/ 6038313 h 6206946"/>
              <a:gd name="connsiteX9" fmla="*/ 0 w 5591740"/>
              <a:gd name="connsiteY9" fmla="*/ 1755726 h 6206946"/>
              <a:gd name="connsiteX10" fmla="*/ 0 w 5591740"/>
              <a:gd name="connsiteY10" fmla="*/ 1497897 h 6206946"/>
              <a:gd name="connsiteX11" fmla="*/ 0 w 5591740"/>
              <a:gd name="connsiteY11" fmla="*/ 480352 h 6206946"/>
              <a:gd name="connsiteX12" fmla="*/ 480351 w 5591740"/>
              <a:gd name="connsiteY12" fmla="*/ 1 h 6206946"/>
              <a:gd name="connsiteX13" fmla="*/ 1070392 w 5591740"/>
              <a:gd name="connsiteY13" fmla="*/ 1 h 6206946"/>
              <a:gd name="connsiteX14" fmla="*/ 1070401 w 5591740"/>
              <a:gd name="connsiteY14" fmla="*/ 0 h 6206946"/>
              <a:gd name="connsiteX15" fmla="*/ 2095439 w 5591740"/>
              <a:gd name="connsiteY15" fmla="*/ 0 h 6206946"/>
              <a:gd name="connsiteX16" fmla="*/ 2334681 w 5591740"/>
              <a:gd name="connsiteY16" fmla="*/ 0 h 6206946"/>
              <a:gd name="connsiteX17" fmla="*/ 3199461 w 5591740"/>
              <a:gd name="connsiteY17" fmla="*/ 0 h 6206946"/>
              <a:gd name="connsiteX18" fmla="*/ 3199461 w 5591740"/>
              <a:gd name="connsiteY18" fmla="*/ 2 h 6206946"/>
              <a:gd name="connsiteX19" fmla="*/ 3535389 w 5591740"/>
              <a:gd name="connsiteY19" fmla="*/ 2 h 6206946"/>
              <a:gd name="connsiteX20" fmla="*/ 4086351 w 5591740"/>
              <a:gd name="connsiteY20" fmla="*/ 2 h 6206946"/>
              <a:gd name="connsiteX21" fmla="*/ 5423109 w 5591740"/>
              <a:gd name="connsiteY21" fmla="*/ 2 h 6206946"/>
              <a:gd name="connsiteX22" fmla="*/ 5591740 w 5591740"/>
              <a:gd name="connsiteY22" fmla="*/ 168633 h 6206946"/>
              <a:gd name="connsiteX23" fmla="*/ 5591740 w 5591740"/>
              <a:gd name="connsiteY23" fmla="*/ 4451220 h 6206946"/>
              <a:gd name="connsiteX24" fmla="*/ 5591740 w 5591740"/>
              <a:gd name="connsiteY24" fmla="*/ 4709049 h 6206946"/>
              <a:gd name="connsiteX25" fmla="*/ 5591740 w 5591740"/>
              <a:gd name="connsiteY25" fmla="*/ 5726594 h 6206946"/>
              <a:gd name="connsiteX26" fmla="*/ 5111389 w 5591740"/>
              <a:gd name="connsiteY26" fmla="*/ 6206945 h 6206946"/>
              <a:gd name="connsiteX27" fmla="*/ 4521349 w 5591740"/>
              <a:gd name="connsiteY27" fmla="*/ 6206945 h 620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91740" h="6206946">
                <a:moveTo>
                  <a:pt x="4521339" y="6206946"/>
                </a:moveTo>
                <a:lnTo>
                  <a:pt x="3496301" y="6206946"/>
                </a:lnTo>
                <a:lnTo>
                  <a:pt x="3257059" y="6206946"/>
                </a:lnTo>
                <a:lnTo>
                  <a:pt x="2392279" y="6206946"/>
                </a:lnTo>
                <a:lnTo>
                  <a:pt x="2392279" y="6206944"/>
                </a:lnTo>
                <a:lnTo>
                  <a:pt x="2056351" y="6206944"/>
                </a:lnTo>
                <a:lnTo>
                  <a:pt x="1505389"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70392" y="1"/>
                </a:lnTo>
                <a:lnTo>
                  <a:pt x="1070401" y="0"/>
                </a:lnTo>
                <a:lnTo>
                  <a:pt x="2095439" y="0"/>
                </a:lnTo>
                <a:lnTo>
                  <a:pt x="2334681" y="0"/>
                </a:lnTo>
                <a:lnTo>
                  <a:pt x="3199461" y="0"/>
                </a:lnTo>
                <a:lnTo>
                  <a:pt x="3199461" y="2"/>
                </a:lnTo>
                <a:lnTo>
                  <a:pt x="3535389" y="2"/>
                </a:lnTo>
                <a:lnTo>
                  <a:pt x="4086351" y="2"/>
                </a:lnTo>
                <a:lnTo>
                  <a:pt x="5423109" y="2"/>
                </a:lnTo>
                <a:cubicBezTo>
                  <a:pt x="5516241" y="2"/>
                  <a:pt x="5591740" y="75501"/>
                  <a:pt x="5591740" y="168633"/>
                </a:cubicBezTo>
                <a:lnTo>
                  <a:pt x="5591740" y="4451220"/>
                </a:lnTo>
                <a:lnTo>
                  <a:pt x="5591740" y="4709049"/>
                </a:lnTo>
                <a:lnTo>
                  <a:pt x="5591740" y="5726594"/>
                </a:lnTo>
                <a:cubicBezTo>
                  <a:pt x="5591740" y="5991885"/>
                  <a:pt x="5376680" y="6206945"/>
                  <a:pt x="5111389" y="6206945"/>
                </a:cubicBezTo>
                <a:lnTo>
                  <a:pt x="4521349" y="6206945"/>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4EC2561D-C74C-DA2A-A69B-A66D218EFB11}"/>
              </a:ext>
            </a:extLst>
          </p:cNvPr>
          <p:cNvSpPr>
            <a:spLocks noGrp="1"/>
          </p:cNvSpPr>
          <p:nvPr>
            <p:ph type="ctrTitle"/>
          </p:nvPr>
        </p:nvSpPr>
        <p:spPr>
          <a:xfrm>
            <a:off x="4919011" y="1634427"/>
            <a:ext cx="3479549" cy="2387600"/>
          </a:xfrm>
        </p:spPr>
        <p:txBody>
          <a:bodyPr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fr-FR"/>
              <a:t>Modifiez le style du titre</a:t>
            </a:r>
            <a:endParaRPr lang="en-BE" dirty="0"/>
          </a:p>
        </p:txBody>
      </p:sp>
      <p:sp>
        <p:nvSpPr>
          <p:cNvPr id="3" name="Subtitle 2">
            <a:extLst>
              <a:ext uri="{FF2B5EF4-FFF2-40B4-BE49-F238E27FC236}">
                <a16:creationId xmlns:a16="http://schemas.microsoft.com/office/drawing/2014/main" id="{619B42FB-291D-DE74-B799-877AB23B0466}"/>
              </a:ext>
            </a:extLst>
          </p:cNvPr>
          <p:cNvSpPr>
            <a:spLocks noGrp="1"/>
          </p:cNvSpPr>
          <p:nvPr>
            <p:ph type="subTitle" idx="1"/>
          </p:nvPr>
        </p:nvSpPr>
        <p:spPr>
          <a:xfrm>
            <a:off x="4919011" y="4296982"/>
            <a:ext cx="3479549" cy="1052512"/>
          </a:xfrm>
        </p:spPr>
        <p:txBody>
          <a:bodyPr/>
          <a:lstStyle>
            <a:lvl1pPr marL="0" indent="0" algn="l">
              <a:lnSpc>
                <a:spcPct val="100000"/>
              </a:lnSpc>
              <a:spcBef>
                <a:spcPts val="0"/>
              </a:spcBef>
              <a:buNone/>
              <a:defRPr sz="24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BE" dirty="0"/>
          </a:p>
        </p:txBody>
      </p:sp>
      <p:sp>
        <p:nvSpPr>
          <p:cNvPr id="16" name="Slide Number Placeholder 15">
            <a:extLst>
              <a:ext uri="{FF2B5EF4-FFF2-40B4-BE49-F238E27FC236}">
                <a16:creationId xmlns:a16="http://schemas.microsoft.com/office/drawing/2014/main" id="{C9382F42-D00B-EB6F-DEDA-021FE14678A8}"/>
              </a:ext>
            </a:extLst>
          </p:cNvPr>
          <p:cNvSpPr>
            <a:spLocks noGrp="1"/>
          </p:cNvSpPr>
          <p:nvPr>
            <p:ph type="sldNum" sz="quarter" idx="10"/>
          </p:nvPr>
        </p:nvSpPr>
        <p:spPr>
          <a:xfrm>
            <a:off x="11179082" y="7363541"/>
            <a:ext cx="752061" cy="182563"/>
          </a:xfrm>
          <a:prstGeom prst="rect">
            <a:avLst/>
          </a:prstGeom>
        </p:spPr>
        <p:txBody>
          <a:bodyPr/>
          <a:lstStyle/>
          <a:p>
            <a:fld id="{EF9EFF89-E4AA-584F-8B02-5791ED7908DC}" type="slidenum">
              <a:rPr lang="en-BE" smtClean="0"/>
              <a:pPr/>
              <a:t>‹#›</a:t>
            </a:fld>
            <a:endParaRPr lang="en-BE" dirty="0"/>
          </a:p>
        </p:txBody>
      </p:sp>
      <p:sp>
        <p:nvSpPr>
          <p:cNvPr id="5" name="Freeform 4">
            <a:extLst>
              <a:ext uri="{FF2B5EF4-FFF2-40B4-BE49-F238E27FC236}">
                <a16:creationId xmlns:a16="http://schemas.microsoft.com/office/drawing/2014/main" id="{AEA244BF-FDC9-3B9E-148A-B97EC9EE02EB}"/>
              </a:ext>
            </a:extLst>
          </p:cNvPr>
          <p:cNvSpPr>
            <a:spLocks/>
          </p:cNvSpPr>
          <p:nvPr userDrawn="1"/>
        </p:nvSpPr>
        <p:spPr>
          <a:xfrm>
            <a:off x="-365450" y="321732"/>
            <a:ext cx="4373233" cy="6206944"/>
          </a:xfrm>
          <a:custGeom>
            <a:avLst/>
            <a:gdLst>
              <a:gd name="connsiteX0" fmla="*/ 1672971 w 4373233"/>
              <a:gd name="connsiteY0" fmla="*/ 0 h 6206944"/>
              <a:gd name="connsiteX1" fmla="*/ 2776993 w 4373233"/>
              <a:gd name="connsiteY1" fmla="*/ 0 h 6206944"/>
              <a:gd name="connsiteX2" fmla="*/ 2776993 w 4373233"/>
              <a:gd name="connsiteY2" fmla="*/ 1 h 6206944"/>
              <a:gd name="connsiteX3" fmla="*/ 2867844 w 4373233"/>
              <a:gd name="connsiteY3" fmla="*/ 1 h 6206944"/>
              <a:gd name="connsiteX4" fmla="*/ 3068528 w 4373233"/>
              <a:gd name="connsiteY4" fmla="*/ 1 h 6206944"/>
              <a:gd name="connsiteX5" fmla="*/ 4204602 w 4373233"/>
              <a:gd name="connsiteY5" fmla="*/ 1 h 6206944"/>
              <a:gd name="connsiteX6" fmla="*/ 4373233 w 4373233"/>
              <a:gd name="connsiteY6" fmla="*/ 168632 h 6206944"/>
              <a:gd name="connsiteX7" fmla="*/ 4373233 w 4373233"/>
              <a:gd name="connsiteY7" fmla="*/ 4451219 h 6206944"/>
              <a:gd name="connsiteX8" fmla="*/ 4373233 w 4373233"/>
              <a:gd name="connsiteY8" fmla="*/ 4709048 h 6206944"/>
              <a:gd name="connsiteX9" fmla="*/ 4373233 w 4373233"/>
              <a:gd name="connsiteY9" fmla="*/ 5726593 h 6206944"/>
              <a:gd name="connsiteX10" fmla="*/ 3892882 w 4373233"/>
              <a:gd name="connsiteY10" fmla="*/ 6206944 h 6206944"/>
              <a:gd name="connsiteX11" fmla="*/ 3068528 w 4373233"/>
              <a:gd name="connsiteY11" fmla="*/ 6206944 h 6206944"/>
              <a:gd name="connsiteX12" fmla="*/ 2867844 w 4373233"/>
              <a:gd name="connsiteY12" fmla="*/ 6206944 h 6206944"/>
              <a:gd name="connsiteX13" fmla="*/ 2628602 w 4373233"/>
              <a:gd name="connsiteY13" fmla="*/ 6206944 h 6206944"/>
              <a:gd name="connsiteX14" fmla="*/ 2056351 w 4373233"/>
              <a:gd name="connsiteY14" fmla="*/ 6206944 h 6206944"/>
              <a:gd name="connsiteX15" fmla="*/ 1763822 w 4373233"/>
              <a:gd name="connsiteY15" fmla="*/ 6206944 h 6206944"/>
              <a:gd name="connsiteX16" fmla="*/ 980443 w 4373233"/>
              <a:gd name="connsiteY16" fmla="*/ 6206944 h 6206944"/>
              <a:gd name="connsiteX17" fmla="*/ 168631 w 4373233"/>
              <a:gd name="connsiteY17" fmla="*/ 6206944 h 6206944"/>
              <a:gd name="connsiteX18" fmla="*/ 0 w 4373233"/>
              <a:gd name="connsiteY18" fmla="*/ 6038313 h 6206944"/>
              <a:gd name="connsiteX19" fmla="*/ 0 w 4373233"/>
              <a:gd name="connsiteY19" fmla="*/ 1755726 h 6206944"/>
              <a:gd name="connsiteX20" fmla="*/ 0 w 4373233"/>
              <a:gd name="connsiteY20" fmla="*/ 1497897 h 6206944"/>
              <a:gd name="connsiteX21" fmla="*/ 0 w 4373233"/>
              <a:gd name="connsiteY21" fmla="*/ 480352 h 6206944"/>
              <a:gd name="connsiteX22" fmla="*/ 480351 w 4373233"/>
              <a:gd name="connsiteY22" fmla="*/ 1 h 6206944"/>
              <a:gd name="connsiteX23" fmla="*/ 1672971 w 4373233"/>
              <a:gd name="connsiteY2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73233" h="6206944">
                <a:moveTo>
                  <a:pt x="1672971" y="0"/>
                </a:moveTo>
                <a:lnTo>
                  <a:pt x="2776993" y="0"/>
                </a:lnTo>
                <a:lnTo>
                  <a:pt x="2776993" y="1"/>
                </a:lnTo>
                <a:lnTo>
                  <a:pt x="2867844" y="1"/>
                </a:lnTo>
                <a:lnTo>
                  <a:pt x="3068528" y="1"/>
                </a:lnTo>
                <a:lnTo>
                  <a:pt x="4204602" y="1"/>
                </a:lnTo>
                <a:cubicBezTo>
                  <a:pt x="4297734" y="1"/>
                  <a:pt x="4373233" y="75500"/>
                  <a:pt x="4373233" y="168632"/>
                </a:cubicBezTo>
                <a:lnTo>
                  <a:pt x="4373233" y="4451219"/>
                </a:lnTo>
                <a:lnTo>
                  <a:pt x="4373233" y="4709048"/>
                </a:lnTo>
                <a:lnTo>
                  <a:pt x="4373233" y="5726593"/>
                </a:lnTo>
                <a:cubicBezTo>
                  <a:pt x="4373233" y="5991884"/>
                  <a:pt x="4158173" y="6206944"/>
                  <a:pt x="3892882" y="6206944"/>
                </a:cubicBezTo>
                <a:lnTo>
                  <a:pt x="3068528" y="6206944"/>
                </a:lnTo>
                <a:lnTo>
                  <a:pt x="2867844" y="6206944"/>
                </a:lnTo>
                <a:lnTo>
                  <a:pt x="2628602" y="6206944"/>
                </a:lnTo>
                <a:lnTo>
                  <a:pt x="2056351" y="6206944"/>
                </a:lnTo>
                <a:lnTo>
                  <a:pt x="1763822" y="6206944"/>
                </a:lnTo>
                <a:lnTo>
                  <a:pt x="980443"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blipFill>
            <a:blip r:embed="rId2"/>
            <a:srcRect/>
            <a:stretch>
              <a:fillRect l="-69185" r="-437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4" name="Slide Number Placeholder 5">
            <a:extLst>
              <a:ext uri="{FF2B5EF4-FFF2-40B4-BE49-F238E27FC236}">
                <a16:creationId xmlns:a16="http://schemas.microsoft.com/office/drawing/2014/main" id="{7E2721BB-7225-F79D-93C1-C29CC33B90A0}"/>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6" name="Graphic 5">
            <a:extLst>
              <a:ext uri="{FF2B5EF4-FFF2-40B4-BE49-F238E27FC236}">
                <a16:creationId xmlns:a16="http://schemas.microsoft.com/office/drawing/2014/main" id="{C8625465-D25A-1DD8-2B3A-1BCB2FF0BE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23115137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A54EF8-72AA-38B2-73BB-CA76A7DFD3B8}"/>
              </a:ext>
            </a:extLst>
          </p:cNvPr>
          <p:cNvSpPr>
            <a:spLocks noGrp="1"/>
          </p:cNvSpPr>
          <p:nvPr>
            <p:ph type="title" hasCustomPrompt="1"/>
          </p:nvPr>
        </p:nvSpPr>
        <p:spPr>
          <a:xfrm>
            <a:off x="1308674" y="365125"/>
            <a:ext cx="8550166" cy="1051037"/>
          </a:xfrm>
          <a:solidFill>
            <a:schemeClr val="bg1">
              <a:alpha val="0"/>
            </a:schemeClr>
          </a:solidFill>
        </p:spPr>
        <p:txBody>
          <a:bodyPr lIns="0" tIns="0" rIns="0" bIns="0"/>
          <a:lstStyle>
            <a:lvl1pPr>
              <a:defRPr>
                <a:solidFill>
                  <a:srgbClr val="354C59"/>
                </a:solidFill>
              </a:defRPr>
            </a:lvl1pPr>
          </a:lstStyle>
          <a:p>
            <a:r>
              <a:rPr lang="en-GB" dirty="0"/>
              <a:t>Brand </a:t>
            </a:r>
            <a:r>
              <a:rPr lang="en-GB" dirty="0" err="1"/>
              <a:t>colors</a:t>
            </a:r>
            <a:endParaRPr lang="en-BE" dirty="0"/>
          </a:p>
        </p:txBody>
      </p:sp>
      <p:sp>
        <p:nvSpPr>
          <p:cNvPr id="7" name="Text Placeholder 12">
            <a:extLst>
              <a:ext uri="{FF2B5EF4-FFF2-40B4-BE49-F238E27FC236}">
                <a16:creationId xmlns:a16="http://schemas.microsoft.com/office/drawing/2014/main" id="{DB128F6D-BA45-2814-57D1-A7E674B45FAC}"/>
              </a:ext>
            </a:extLst>
          </p:cNvPr>
          <p:cNvSpPr>
            <a:spLocks noGrp="1"/>
          </p:cNvSpPr>
          <p:nvPr>
            <p:ph type="body" sz="quarter" idx="13" hasCustomPrompt="1"/>
          </p:nvPr>
        </p:nvSpPr>
        <p:spPr>
          <a:xfrm>
            <a:off x="1308675" y="1789548"/>
            <a:ext cx="4651858"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Pick and choose the brand </a:t>
            </a:r>
            <a:r>
              <a:rPr lang="en-GB" dirty="0" err="1"/>
              <a:t>colors</a:t>
            </a:r>
            <a:r>
              <a:rPr lang="en-GB" dirty="0"/>
              <a:t> here, </a:t>
            </a:r>
          </a:p>
          <a:p>
            <a:pPr lvl="0"/>
            <a:r>
              <a:rPr lang="en-GB" dirty="0"/>
              <a:t>or via the Group S theme.</a:t>
            </a:r>
          </a:p>
        </p:txBody>
      </p:sp>
      <p:pic>
        <p:nvPicPr>
          <p:cNvPr id="3" name="Picture 2">
            <a:extLst>
              <a:ext uri="{FF2B5EF4-FFF2-40B4-BE49-F238E27FC236}">
                <a16:creationId xmlns:a16="http://schemas.microsoft.com/office/drawing/2014/main" id="{1C01D4DB-13B4-FC6E-B20B-6DECD223E591}"/>
              </a:ext>
            </a:extLst>
          </p:cNvPr>
          <p:cNvPicPr>
            <a:picLocks noChangeAspect="1"/>
          </p:cNvPicPr>
          <p:nvPr userDrawn="1"/>
        </p:nvPicPr>
        <p:blipFill>
          <a:blip r:embed="rId2"/>
          <a:stretch>
            <a:fillRect/>
          </a:stretch>
        </p:blipFill>
        <p:spPr>
          <a:xfrm>
            <a:off x="11603686" y="616365"/>
            <a:ext cx="321658" cy="365125"/>
          </a:xfrm>
          <a:prstGeom prst="rect">
            <a:avLst/>
          </a:prstGeom>
        </p:spPr>
      </p:pic>
      <p:sp>
        <p:nvSpPr>
          <p:cNvPr id="2" name="Oval 1">
            <a:extLst>
              <a:ext uri="{FF2B5EF4-FFF2-40B4-BE49-F238E27FC236}">
                <a16:creationId xmlns:a16="http://schemas.microsoft.com/office/drawing/2014/main" id="{8C8A7B6D-F5EE-7472-418C-08CF3F63FB94}"/>
              </a:ext>
            </a:extLst>
          </p:cNvPr>
          <p:cNvSpPr/>
          <p:nvPr userDrawn="1"/>
        </p:nvSpPr>
        <p:spPr>
          <a:xfrm>
            <a:off x="6253655" y="1789548"/>
            <a:ext cx="1229711" cy="12297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Oval 3">
            <a:extLst>
              <a:ext uri="{FF2B5EF4-FFF2-40B4-BE49-F238E27FC236}">
                <a16:creationId xmlns:a16="http://schemas.microsoft.com/office/drawing/2014/main" id="{22E98509-ABA3-CF8D-A73F-5ED0F81340E6}"/>
              </a:ext>
            </a:extLst>
          </p:cNvPr>
          <p:cNvSpPr/>
          <p:nvPr userDrawn="1"/>
        </p:nvSpPr>
        <p:spPr>
          <a:xfrm>
            <a:off x="7609490" y="1789548"/>
            <a:ext cx="1229711" cy="1229711"/>
          </a:xfrm>
          <a:prstGeom prst="ellipse">
            <a:avLst/>
          </a:prstGeom>
          <a:solidFill>
            <a:srgbClr val="354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Oval 4">
            <a:extLst>
              <a:ext uri="{FF2B5EF4-FFF2-40B4-BE49-F238E27FC236}">
                <a16:creationId xmlns:a16="http://schemas.microsoft.com/office/drawing/2014/main" id="{65F30005-77DB-F3C7-E6DD-A28DFE3E73FC}"/>
              </a:ext>
            </a:extLst>
          </p:cNvPr>
          <p:cNvSpPr/>
          <p:nvPr userDrawn="1"/>
        </p:nvSpPr>
        <p:spPr>
          <a:xfrm>
            <a:off x="8986345" y="1789548"/>
            <a:ext cx="1229711" cy="1229711"/>
          </a:xfrm>
          <a:prstGeom prst="ellipse">
            <a:avLst/>
          </a:prstGeom>
          <a:solidFill>
            <a:srgbClr val="B7CE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Oval 7">
            <a:extLst>
              <a:ext uri="{FF2B5EF4-FFF2-40B4-BE49-F238E27FC236}">
                <a16:creationId xmlns:a16="http://schemas.microsoft.com/office/drawing/2014/main" id="{2F0F2C6E-A304-8A3A-437B-6D05147530E8}"/>
              </a:ext>
            </a:extLst>
          </p:cNvPr>
          <p:cNvSpPr/>
          <p:nvPr userDrawn="1"/>
        </p:nvSpPr>
        <p:spPr>
          <a:xfrm>
            <a:off x="6253655" y="3187424"/>
            <a:ext cx="1229711" cy="1229711"/>
          </a:xfrm>
          <a:prstGeom prst="ellipse">
            <a:avLst/>
          </a:pr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Oval 8">
            <a:extLst>
              <a:ext uri="{FF2B5EF4-FFF2-40B4-BE49-F238E27FC236}">
                <a16:creationId xmlns:a16="http://schemas.microsoft.com/office/drawing/2014/main" id="{9425A212-B5BC-2883-B168-30BF47F71F17}"/>
              </a:ext>
            </a:extLst>
          </p:cNvPr>
          <p:cNvSpPr/>
          <p:nvPr userDrawn="1"/>
        </p:nvSpPr>
        <p:spPr>
          <a:xfrm>
            <a:off x="7609490" y="3187424"/>
            <a:ext cx="1229711" cy="1229711"/>
          </a:xfrm>
          <a:prstGeom prst="ellipse">
            <a:avLst/>
          </a:prstGeom>
          <a:solidFill>
            <a:srgbClr val="F8B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Oval 9">
            <a:extLst>
              <a:ext uri="{FF2B5EF4-FFF2-40B4-BE49-F238E27FC236}">
                <a16:creationId xmlns:a16="http://schemas.microsoft.com/office/drawing/2014/main" id="{A8E82085-E9DE-E779-8122-A3C0D6EE7DD8}"/>
              </a:ext>
            </a:extLst>
          </p:cNvPr>
          <p:cNvSpPr/>
          <p:nvPr userDrawn="1"/>
        </p:nvSpPr>
        <p:spPr>
          <a:xfrm>
            <a:off x="8986345" y="3187424"/>
            <a:ext cx="1229711" cy="1229711"/>
          </a:xfrm>
          <a:prstGeom prst="ellipse">
            <a:avLst/>
          </a:prstGeom>
          <a:solidFill>
            <a:srgbClr val="183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451572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480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26A3838-2B3A-4CD6-AC63-E9E7846CF5C8}" type="datetimeFigureOut">
              <a:rPr lang="fr-BE" smtClean="0"/>
              <a:t>31-03-25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B7D2B87-BBF4-4975-AFD9-850A3B146882}" type="slidenum">
              <a:rPr lang="fr-BE" smtClean="0"/>
              <a:t>‹#›</a:t>
            </a:fld>
            <a:endParaRPr lang="fr-BE"/>
          </a:p>
        </p:txBody>
      </p:sp>
    </p:spTree>
    <p:extLst>
      <p:ext uri="{BB962C8B-B14F-4D97-AF65-F5344CB8AC3E}">
        <p14:creationId xmlns:p14="http://schemas.microsoft.com/office/powerpoint/2010/main" val="3554721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p:bg>
      <p:bgPr>
        <a:solidFill>
          <a:srgbClr val="354C59"/>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E530A91D-5407-06E8-4551-BC8E9D7CE5FE}"/>
              </a:ext>
            </a:extLst>
          </p:cNvPr>
          <p:cNvSpPr/>
          <p:nvPr userDrawn="1"/>
        </p:nvSpPr>
        <p:spPr>
          <a:xfrm>
            <a:off x="9921330" y="321733"/>
            <a:ext cx="5445669" cy="6206944"/>
          </a:xfrm>
          <a:custGeom>
            <a:avLst/>
            <a:gdLst>
              <a:gd name="connsiteX0" fmla="*/ 1672971 w 5445669"/>
              <a:gd name="connsiteY0" fmla="*/ 0 h 6206944"/>
              <a:gd name="connsiteX1" fmla="*/ 2776993 w 5445669"/>
              <a:gd name="connsiteY1" fmla="*/ 0 h 6206944"/>
              <a:gd name="connsiteX2" fmla="*/ 2776993 w 5445669"/>
              <a:gd name="connsiteY2" fmla="*/ 1 h 6206944"/>
              <a:gd name="connsiteX3" fmla="*/ 5445669 w 5445669"/>
              <a:gd name="connsiteY3" fmla="*/ 1 h 6206944"/>
              <a:gd name="connsiteX4" fmla="*/ 5445669 w 5445669"/>
              <a:gd name="connsiteY4" fmla="*/ 6206944 h 6206944"/>
              <a:gd name="connsiteX5" fmla="*/ 2056351 w 5445669"/>
              <a:gd name="connsiteY5" fmla="*/ 6206944 h 6206944"/>
              <a:gd name="connsiteX6" fmla="*/ 1974336 w 5445669"/>
              <a:gd name="connsiteY6" fmla="*/ 6206944 h 6206944"/>
              <a:gd name="connsiteX7" fmla="*/ 168631 w 5445669"/>
              <a:gd name="connsiteY7" fmla="*/ 6206944 h 6206944"/>
              <a:gd name="connsiteX8" fmla="*/ 0 w 5445669"/>
              <a:gd name="connsiteY8" fmla="*/ 6038313 h 6206944"/>
              <a:gd name="connsiteX9" fmla="*/ 0 w 5445669"/>
              <a:gd name="connsiteY9" fmla="*/ 1755726 h 6206944"/>
              <a:gd name="connsiteX10" fmla="*/ 0 w 5445669"/>
              <a:gd name="connsiteY10" fmla="*/ 1497897 h 6206944"/>
              <a:gd name="connsiteX11" fmla="*/ 0 w 5445669"/>
              <a:gd name="connsiteY11" fmla="*/ 480352 h 6206944"/>
              <a:gd name="connsiteX12" fmla="*/ 480351 w 5445669"/>
              <a:gd name="connsiteY12" fmla="*/ 1 h 6206944"/>
              <a:gd name="connsiteX13" fmla="*/ 1672971 w 5445669"/>
              <a:gd name="connsiteY1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669" h="6206944">
                <a:moveTo>
                  <a:pt x="1672971" y="0"/>
                </a:moveTo>
                <a:lnTo>
                  <a:pt x="2776993" y="0"/>
                </a:lnTo>
                <a:lnTo>
                  <a:pt x="2776993" y="1"/>
                </a:lnTo>
                <a:lnTo>
                  <a:pt x="5445669" y="1"/>
                </a:lnTo>
                <a:lnTo>
                  <a:pt x="5445669"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8" name="Freeform 7">
            <a:extLst>
              <a:ext uri="{FF2B5EF4-FFF2-40B4-BE49-F238E27FC236}">
                <a16:creationId xmlns:a16="http://schemas.microsoft.com/office/drawing/2014/main" id="{1A55B440-7872-9F3C-C100-37AEE3F9EB6E}"/>
              </a:ext>
            </a:extLst>
          </p:cNvPr>
          <p:cNvSpPr/>
          <p:nvPr userDrawn="1"/>
        </p:nvSpPr>
        <p:spPr>
          <a:xfrm rot="10800000">
            <a:off x="4168686" y="325527"/>
            <a:ext cx="5591740" cy="6206946"/>
          </a:xfrm>
          <a:custGeom>
            <a:avLst/>
            <a:gdLst>
              <a:gd name="connsiteX0" fmla="*/ 4521339 w 5591740"/>
              <a:gd name="connsiteY0" fmla="*/ 6206946 h 6206946"/>
              <a:gd name="connsiteX1" fmla="*/ 3496301 w 5591740"/>
              <a:gd name="connsiteY1" fmla="*/ 6206946 h 6206946"/>
              <a:gd name="connsiteX2" fmla="*/ 3257059 w 5591740"/>
              <a:gd name="connsiteY2" fmla="*/ 6206946 h 6206946"/>
              <a:gd name="connsiteX3" fmla="*/ 2392279 w 5591740"/>
              <a:gd name="connsiteY3" fmla="*/ 6206946 h 6206946"/>
              <a:gd name="connsiteX4" fmla="*/ 2392279 w 5591740"/>
              <a:gd name="connsiteY4" fmla="*/ 6206944 h 6206946"/>
              <a:gd name="connsiteX5" fmla="*/ 2056351 w 5591740"/>
              <a:gd name="connsiteY5" fmla="*/ 6206944 h 6206946"/>
              <a:gd name="connsiteX6" fmla="*/ 1505389 w 5591740"/>
              <a:gd name="connsiteY6" fmla="*/ 6206944 h 6206946"/>
              <a:gd name="connsiteX7" fmla="*/ 168631 w 5591740"/>
              <a:gd name="connsiteY7" fmla="*/ 6206944 h 6206946"/>
              <a:gd name="connsiteX8" fmla="*/ 0 w 5591740"/>
              <a:gd name="connsiteY8" fmla="*/ 6038313 h 6206946"/>
              <a:gd name="connsiteX9" fmla="*/ 0 w 5591740"/>
              <a:gd name="connsiteY9" fmla="*/ 1755726 h 6206946"/>
              <a:gd name="connsiteX10" fmla="*/ 0 w 5591740"/>
              <a:gd name="connsiteY10" fmla="*/ 1497897 h 6206946"/>
              <a:gd name="connsiteX11" fmla="*/ 0 w 5591740"/>
              <a:gd name="connsiteY11" fmla="*/ 480352 h 6206946"/>
              <a:gd name="connsiteX12" fmla="*/ 480351 w 5591740"/>
              <a:gd name="connsiteY12" fmla="*/ 1 h 6206946"/>
              <a:gd name="connsiteX13" fmla="*/ 1070392 w 5591740"/>
              <a:gd name="connsiteY13" fmla="*/ 1 h 6206946"/>
              <a:gd name="connsiteX14" fmla="*/ 1070401 w 5591740"/>
              <a:gd name="connsiteY14" fmla="*/ 0 h 6206946"/>
              <a:gd name="connsiteX15" fmla="*/ 2095439 w 5591740"/>
              <a:gd name="connsiteY15" fmla="*/ 0 h 6206946"/>
              <a:gd name="connsiteX16" fmla="*/ 2334681 w 5591740"/>
              <a:gd name="connsiteY16" fmla="*/ 0 h 6206946"/>
              <a:gd name="connsiteX17" fmla="*/ 3199461 w 5591740"/>
              <a:gd name="connsiteY17" fmla="*/ 0 h 6206946"/>
              <a:gd name="connsiteX18" fmla="*/ 3199461 w 5591740"/>
              <a:gd name="connsiteY18" fmla="*/ 2 h 6206946"/>
              <a:gd name="connsiteX19" fmla="*/ 3535389 w 5591740"/>
              <a:gd name="connsiteY19" fmla="*/ 2 h 6206946"/>
              <a:gd name="connsiteX20" fmla="*/ 4086351 w 5591740"/>
              <a:gd name="connsiteY20" fmla="*/ 2 h 6206946"/>
              <a:gd name="connsiteX21" fmla="*/ 5423109 w 5591740"/>
              <a:gd name="connsiteY21" fmla="*/ 2 h 6206946"/>
              <a:gd name="connsiteX22" fmla="*/ 5591740 w 5591740"/>
              <a:gd name="connsiteY22" fmla="*/ 168633 h 6206946"/>
              <a:gd name="connsiteX23" fmla="*/ 5591740 w 5591740"/>
              <a:gd name="connsiteY23" fmla="*/ 4451220 h 6206946"/>
              <a:gd name="connsiteX24" fmla="*/ 5591740 w 5591740"/>
              <a:gd name="connsiteY24" fmla="*/ 4709049 h 6206946"/>
              <a:gd name="connsiteX25" fmla="*/ 5591740 w 5591740"/>
              <a:gd name="connsiteY25" fmla="*/ 5726594 h 6206946"/>
              <a:gd name="connsiteX26" fmla="*/ 5111389 w 5591740"/>
              <a:gd name="connsiteY26" fmla="*/ 6206945 h 6206946"/>
              <a:gd name="connsiteX27" fmla="*/ 4521349 w 5591740"/>
              <a:gd name="connsiteY27" fmla="*/ 6206945 h 620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91740" h="6206946">
                <a:moveTo>
                  <a:pt x="4521339" y="6206946"/>
                </a:moveTo>
                <a:lnTo>
                  <a:pt x="3496301" y="6206946"/>
                </a:lnTo>
                <a:lnTo>
                  <a:pt x="3257059" y="6206946"/>
                </a:lnTo>
                <a:lnTo>
                  <a:pt x="2392279" y="6206946"/>
                </a:lnTo>
                <a:lnTo>
                  <a:pt x="2392279" y="6206944"/>
                </a:lnTo>
                <a:lnTo>
                  <a:pt x="2056351" y="6206944"/>
                </a:lnTo>
                <a:lnTo>
                  <a:pt x="1505389"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070392" y="1"/>
                </a:lnTo>
                <a:lnTo>
                  <a:pt x="1070401" y="0"/>
                </a:lnTo>
                <a:lnTo>
                  <a:pt x="2095439" y="0"/>
                </a:lnTo>
                <a:lnTo>
                  <a:pt x="2334681" y="0"/>
                </a:lnTo>
                <a:lnTo>
                  <a:pt x="3199461" y="0"/>
                </a:lnTo>
                <a:lnTo>
                  <a:pt x="3199461" y="2"/>
                </a:lnTo>
                <a:lnTo>
                  <a:pt x="3535389" y="2"/>
                </a:lnTo>
                <a:lnTo>
                  <a:pt x="4086351" y="2"/>
                </a:lnTo>
                <a:lnTo>
                  <a:pt x="5423109" y="2"/>
                </a:lnTo>
                <a:cubicBezTo>
                  <a:pt x="5516241" y="2"/>
                  <a:pt x="5591740" y="75501"/>
                  <a:pt x="5591740" y="168633"/>
                </a:cubicBezTo>
                <a:lnTo>
                  <a:pt x="5591740" y="4451220"/>
                </a:lnTo>
                <a:lnTo>
                  <a:pt x="5591740" y="4709049"/>
                </a:lnTo>
                <a:lnTo>
                  <a:pt x="5591740" y="5726594"/>
                </a:lnTo>
                <a:cubicBezTo>
                  <a:pt x="5591740" y="5991885"/>
                  <a:pt x="5376680" y="6206945"/>
                  <a:pt x="5111389" y="6206945"/>
                </a:cubicBezTo>
                <a:lnTo>
                  <a:pt x="4521349" y="6206945"/>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4EC2561D-C74C-DA2A-A69B-A66D218EFB11}"/>
              </a:ext>
            </a:extLst>
          </p:cNvPr>
          <p:cNvSpPr>
            <a:spLocks noGrp="1"/>
          </p:cNvSpPr>
          <p:nvPr>
            <p:ph type="ctrTitle"/>
          </p:nvPr>
        </p:nvSpPr>
        <p:spPr>
          <a:xfrm>
            <a:off x="4919011" y="1634427"/>
            <a:ext cx="3479549" cy="2387600"/>
          </a:xfrm>
        </p:spPr>
        <p:txBody>
          <a:bodyPr anchor="b">
            <a:noAutofit/>
          </a:bodyPr>
          <a:lstStyle>
            <a:lvl1pPr algn="l">
              <a:defRPr sz="4800">
                <a:solidFill>
                  <a:srgbClr val="354C59"/>
                </a:solidFill>
                <a:latin typeface="Arial" panose="020B0604020202020204" pitchFamily="34" charset="0"/>
                <a:cs typeface="Arial" panose="020B0604020202020204" pitchFamily="34" charset="0"/>
              </a:defRPr>
            </a:lvl1pPr>
          </a:lstStyle>
          <a:p>
            <a:r>
              <a:rPr lang="fr-FR"/>
              <a:t>Modifiez le style du titre</a:t>
            </a:r>
            <a:endParaRPr lang="en-BE" dirty="0"/>
          </a:p>
        </p:txBody>
      </p:sp>
      <p:sp>
        <p:nvSpPr>
          <p:cNvPr id="3" name="Subtitle 2">
            <a:extLst>
              <a:ext uri="{FF2B5EF4-FFF2-40B4-BE49-F238E27FC236}">
                <a16:creationId xmlns:a16="http://schemas.microsoft.com/office/drawing/2014/main" id="{619B42FB-291D-DE74-B799-877AB23B0466}"/>
              </a:ext>
            </a:extLst>
          </p:cNvPr>
          <p:cNvSpPr>
            <a:spLocks noGrp="1"/>
          </p:cNvSpPr>
          <p:nvPr>
            <p:ph type="subTitle" idx="1"/>
          </p:nvPr>
        </p:nvSpPr>
        <p:spPr>
          <a:xfrm>
            <a:off x="4919011" y="4296982"/>
            <a:ext cx="3479549" cy="1052512"/>
          </a:xfrm>
        </p:spPr>
        <p:txBody>
          <a:bodyPr/>
          <a:lstStyle>
            <a:lvl1pPr marL="0" indent="0" algn="l">
              <a:lnSpc>
                <a:spcPct val="100000"/>
              </a:lnSpc>
              <a:spcBef>
                <a:spcPts val="0"/>
              </a:spcBef>
              <a:buNone/>
              <a:defRPr sz="2400" b="0">
                <a:solidFill>
                  <a:srgbClr val="90BBB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BE" dirty="0"/>
          </a:p>
        </p:txBody>
      </p:sp>
      <p:sp>
        <p:nvSpPr>
          <p:cNvPr id="16" name="Slide Number Placeholder 15">
            <a:extLst>
              <a:ext uri="{FF2B5EF4-FFF2-40B4-BE49-F238E27FC236}">
                <a16:creationId xmlns:a16="http://schemas.microsoft.com/office/drawing/2014/main" id="{C9382F42-D00B-EB6F-DEDA-021FE14678A8}"/>
              </a:ext>
            </a:extLst>
          </p:cNvPr>
          <p:cNvSpPr>
            <a:spLocks noGrp="1"/>
          </p:cNvSpPr>
          <p:nvPr>
            <p:ph type="sldNum" sz="quarter" idx="10"/>
          </p:nvPr>
        </p:nvSpPr>
        <p:spPr>
          <a:xfrm>
            <a:off x="11179082" y="7363541"/>
            <a:ext cx="752061" cy="182563"/>
          </a:xfrm>
          <a:prstGeom prst="rect">
            <a:avLst/>
          </a:prstGeom>
        </p:spPr>
        <p:txBody>
          <a:bodyPr/>
          <a:lstStyle/>
          <a:p>
            <a:fld id="{EF9EFF89-E4AA-584F-8B02-5791ED7908DC}" type="slidenum">
              <a:rPr lang="en-BE" smtClean="0"/>
              <a:pPr/>
              <a:t>‹#›</a:t>
            </a:fld>
            <a:endParaRPr lang="en-BE" dirty="0"/>
          </a:p>
        </p:txBody>
      </p:sp>
      <p:sp>
        <p:nvSpPr>
          <p:cNvPr id="5" name="Freeform 4">
            <a:extLst>
              <a:ext uri="{FF2B5EF4-FFF2-40B4-BE49-F238E27FC236}">
                <a16:creationId xmlns:a16="http://schemas.microsoft.com/office/drawing/2014/main" id="{AEA244BF-FDC9-3B9E-148A-B97EC9EE02EB}"/>
              </a:ext>
            </a:extLst>
          </p:cNvPr>
          <p:cNvSpPr>
            <a:spLocks/>
          </p:cNvSpPr>
          <p:nvPr userDrawn="1"/>
        </p:nvSpPr>
        <p:spPr>
          <a:xfrm>
            <a:off x="-470553" y="321732"/>
            <a:ext cx="4373233" cy="6206944"/>
          </a:xfrm>
          <a:custGeom>
            <a:avLst/>
            <a:gdLst>
              <a:gd name="connsiteX0" fmla="*/ 1672971 w 4373233"/>
              <a:gd name="connsiteY0" fmla="*/ 0 h 6206944"/>
              <a:gd name="connsiteX1" fmla="*/ 2776993 w 4373233"/>
              <a:gd name="connsiteY1" fmla="*/ 0 h 6206944"/>
              <a:gd name="connsiteX2" fmla="*/ 2776993 w 4373233"/>
              <a:gd name="connsiteY2" fmla="*/ 1 h 6206944"/>
              <a:gd name="connsiteX3" fmla="*/ 2867844 w 4373233"/>
              <a:gd name="connsiteY3" fmla="*/ 1 h 6206944"/>
              <a:gd name="connsiteX4" fmla="*/ 3068528 w 4373233"/>
              <a:gd name="connsiteY4" fmla="*/ 1 h 6206944"/>
              <a:gd name="connsiteX5" fmla="*/ 4204602 w 4373233"/>
              <a:gd name="connsiteY5" fmla="*/ 1 h 6206944"/>
              <a:gd name="connsiteX6" fmla="*/ 4373233 w 4373233"/>
              <a:gd name="connsiteY6" fmla="*/ 168632 h 6206944"/>
              <a:gd name="connsiteX7" fmla="*/ 4373233 w 4373233"/>
              <a:gd name="connsiteY7" fmla="*/ 4451219 h 6206944"/>
              <a:gd name="connsiteX8" fmla="*/ 4373233 w 4373233"/>
              <a:gd name="connsiteY8" fmla="*/ 4709048 h 6206944"/>
              <a:gd name="connsiteX9" fmla="*/ 4373233 w 4373233"/>
              <a:gd name="connsiteY9" fmla="*/ 5726593 h 6206944"/>
              <a:gd name="connsiteX10" fmla="*/ 3892882 w 4373233"/>
              <a:gd name="connsiteY10" fmla="*/ 6206944 h 6206944"/>
              <a:gd name="connsiteX11" fmla="*/ 3068528 w 4373233"/>
              <a:gd name="connsiteY11" fmla="*/ 6206944 h 6206944"/>
              <a:gd name="connsiteX12" fmla="*/ 2867844 w 4373233"/>
              <a:gd name="connsiteY12" fmla="*/ 6206944 h 6206944"/>
              <a:gd name="connsiteX13" fmla="*/ 2628602 w 4373233"/>
              <a:gd name="connsiteY13" fmla="*/ 6206944 h 6206944"/>
              <a:gd name="connsiteX14" fmla="*/ 2056351 w 4373233"/>
              <a:gd name="connsiteY14" fmla="*/ 6206944 h 6206944"/>
              <a:gd name="connsiteX15" fmla="*/ 1763822 w 4373233"/>
              <a:gd name="connsiteY15" fmla="*/ 6206944 h 6206944"/>
              <a:gd name="connsiteX16" fmla="*/ 980443 w 4373233"/>
              <a:gd name="connsiteY16" fmla="*/ 6206944 h 6206944"/>
              <a:gd name="connsiteX17" fmla="*/ 168631 w 4373233"/>
              <a:gd name="connsiteY17" fmla="*/ 6206944 h 6206944"/>
              <a:gd name="connsiteX18" fmla="*/ 0 w 4373233"/>
              <a:gd name="connsiteY18" fmla="*/ 6038313 h 6206944"/>
              <a:gd name="connsiteX19" fmla="*/ 0 w 4373233"/>
              <a:gd name="connsiteY19" fmla="*/ 1755726 h 6206944"/>
              <a:gd name="connsiteX20" fmla="*/ 0 w 4373233"/>
              <a:gd name="connsiteY20" fmla="*/ 1497897 h 6206944"/>
              <a:gd name="connsiteX21" fmla="*/ 0 w 4373233"/>
              <a:gd name="connsiteY21" fmla="*/ 480352 h 6206944"/>
              <a:gd name="connsiteX22" fmla="*/ 480351 w 4373233"/>
              <a:gd name="connsiteY22" fmla="*/ 1 h 6206944"/>
              <a:gd name="connsiteX23" fmla="*/ 1672971 w 4373233"/>
              <a:gd name="connsiteY23"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73233" h="6206944">
                <a:moveTo>
                  <a:pt x="1672971" y="0"/>
                </a:moveTo>
                <a:lnTo>
                  <a:pt x="2776993" y="0"/>
                </a:lnTo>
                <a:lnTo>
                  <a:pt x="2776993" y="1"/>
                </a:lnTo>
                <a:lnTo>
                  <a:pt x="2867844" y="1"/>
                </a:lnTo>
                <a:lnTo>
                  <a:pt x="3068528" y="1"/>
                </a:lnTo>
                <a:lnTo>
                  <a:pt x="4204602" y="1"/>
                </a:lnTo>
                <a:cubicBezTo>
                  <a:pt x="4297734" y="1"/>
                  <a:pt x="4373233" y="75500"/>
                  <a:pt x="4373233" y="168632"/>
                </a:cubicBezTo>
                <a:lnTo>
                  <a:pt x="4373233" y="4451219"/>
                </a:lnTo>
                <a:lnTo>
                  <a:pt x="4373233" y="4709048"/>
                </a:lnTo>
                <a:lnTo>
                  <a:pt x="4373233" y="5726593"/>
                </a:lnTo>
                <a:cubicBezTo>
                  <a:pt x="4373233" y="5991884"/>
                  <a:pt x="4158173" y="6206944"/>
                  <a:pt x="3892882" y="6206944"/>
                </a:cubicBezTo>
                <a:lnTo>
                  <a:pt x="3068528" y="6206944"/>
                </a:lnTo>
                <a:lnTo>
                  <a:pt x="2867844" y="6206944"/>
                </a:lnTo>
                <a:lnTo>
                  <a:pt x="2628602" y="6206944"/>
                </a:lnTo>
                <a:lnTo>
                  <a:pt x="2056351" y="6206944"/>
                </a:lnTo>
                <a:lnTo>
                  <a:pt x="1763822" y="6206944"/>
                </a:lnTo>
                <a:lnTo>
                  <a:pt x="980443"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blipFill>
            <a:blip r:embed="rId2"/>
            <a:srcRect/>
            <a:stretch>
              <a:fillRect l="-56452" r="-564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11" name="Slide Number Placeholder 5">
            <a:extLst>
              <a:ext uri="{FF2B5EF4-FFF2-40B4-BE49-F238E27FC236}">
                <a16:creationId xmlns:a16="http://schemas.microsoft.com/office/drawing/2014/main" id="{3DF912C0-C5B1-48FD-58E3-CF5853BBABB4}"/>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solidFill>
                  <a:schemeClr val="bg1"/>
                </a:solidFill>
              </a:rPr>
              <a:pPr/>
              <a:t>‹#›</a:t>
            </a:fld>
            <a:endParaRPr lang="en-BE" dirty="0">
              <a:solidFill>
                <a:schemeClr val="bg1"/>
              </a:solidFill>
            </a:endParaRPr>
          </a:p>
        </p:txBody>
      </p:sp>
      <p:pic>
        <p:nvPicPr>
          <p:cNvPr id="13" name="Graphic 12">
            <a:extLst>
              <a:ext uri="{FF2B5EF4-FFF2-40B4-BE49-F238E27FC236}">
                <a16:creationId xmlns:a16="http://schemas.microsoft.com/office/drawing/2014/main" id="{D5714228-0D60-CFF0-9F30-C4D5B1FF44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8785" y="616363"/>
            <a:ext cx="1436557" cy="365125"/>
          </a:xfrm>
          <a:prstGeom prst="rect">
            <a:avLst/>
          </a:prstGeom>
        </p:spPr>
      </p:pic>
    </p:spTree>
    <p:extLst>
      <p:ext uri="{BB962C8B-B14F-4D97-AF65-F5344CB8AC3E}">
        <p14:creationId xmlns:p14="http://schemas.microsoft.com/office/powerpoint/2010/main" val="1804183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A54EF8-72AA-38B2-73BB-CA76A7DFD3B8}"/>
              </a:ext>
            </a:extLst>
          </p:cNvPr>
          <p:cNvSpPr>
            <a:spLocks noGrp="1"/>
          </p:cNvSpPr>
          <p:nvPr>
            <p:ph type="title" hasCustomPrompt="1"/>
          </p:nvPr>
        </p:nvSpPr>
        <p:spPr>
          <a:xfrm>
            <a:off x="1308674" y="365125"/>
            <a:ext cx="8550166" cy="1051037"/>
          </a:xfrm>
          <a:solidFill>
            <a:schemeClr val="bg1">
              <a:alpha val="0"/>
            </a:schemeClr>
          </a:solidFill>
        </p:spPr>
        <p:txBody>
          <a:bodyPr lIns="0" tIns="0" rIns="0" bIns="0"/>
          <a:lstStyle>
            <a:lvl1pPr>
              <a:defRPr>
                <a:solidFill>
                  <a:srgbClr val="354C59"/>
                </a:solidFill>
              </a:defRPr>
            </a:lvl1pPr>
          </a:lstStyle>
          <a:p>
            <a:r>
              <a:rPr lang="en-GB" dirty="0"/>
              <a:t>Click to edit title style</a:t>
            </a:r>
            <a:endParaRPr lang="en-BE" dirty="0"/>
          </a:p>
        </p:txBody>
      </p:sp>
      <p:sp>
        <p:nvSpPr>
          <p:cNvPr id="7" name="Text Placeholder 12">
            <a:extLst>
              <a:ext uri="{FF2B5EF4-FFF2-40B4-BE49-F238E27FC236}">
                <a16:creationId xmlns:a16="http://schemas.microsoft.com/office/drawing/2014/main" id="{DB128F6D-BA45-2814-57D1-A7E674B45FAC}"/>
              </a:ext>
            </a:extLst>
          </p:cNvPr>
          <p:cNvSpPr>
            <a:spLocks noGrp="1"/>
          </p:cNvSpPr>
          <p:nvPr>
            <p:ph type="body" sz="quarter" idx="13" hasCustomPrompt="1"/>
          </p:nvPr>
        </p:nvSpPr>
        <p:spPr>
          <a:xfrm>
            <a:off x="1308675" y="1789548"/>
            <a:ext cx="4651858"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Click to edit </a:t>
            </a:r>
            <a:r>
              <a:rPr lang="en-GB" dirty="0" err="1"/>
              <a:t>bodycopy</a:t>
            </a:r>
            <a:r>
              <a:rPr lang="en-GB" dirty="0"/>
              <a:t> text styles</a:t>
            </a:r>
          </a:p>
        </p:txBody>
      </p:sp>
      <p:pic>
        <p:nvPicPr>
          <p:cNvPr id="3" name="Picture 2">
            <a:extLst>
              <a:ext uri="{FF2B5EF4-FFF2-40B4-BE49-F238E27FC236}">
                <a16:creationId xmlns:a16="http://schemas.microsoft.com/office/drawing/2014/main" id="{1C01D4DB-13B4-FC6E-B20B-6DECD223E591}"/>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19703591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4D27-3307-176F-92CB-E4A3F12D32C6}"/>
              </a:ext>
            </a:extLst>
          </p:cNvPr>
          <p:cNvSpPr>
            <a:spLocks noGrp="1"/>
          </p:cNvSpPr>
          <p:nvPr>
            <p:ph type="title"/>
          </p:nvPr>
        </p:nvSpPr>
        <p:spPr/>
        <p:txBody>
          <a:bodyPr/>
          <a:lstStyle>
            <a:lvl1pPr>
              <a:defRPr>
                <a:solidFill>
                  <a:srgbClr val="354C59"/>
                </a:solidFill>
              </a:defRPr>
            </a:lvl1pPr>
          </a:lstStyle>
          <a:p>
            <a:r>
              <a:rPr lang="fr-FR"/>
              <a:t>Modifiez le style du titre</a:t>
            </a:r>
            <a:endParaRPr lang="en-BE"/>
          </a:p>
        </p:txBody>
      </p:sp>
      <p:sp>
        <p:nvSpPr>
          <p:cNvPr id="3" name="Content Placeholder 2">
            <a:extLst>
              <a:ext uri="{FF2B5EF4-FFF2-40B4-BE49-F238E27FC236}">
                <a16:creationId xmlns:a16="http://schemas.microsoft.com/office/drawing/2014/main" id="{C6452C55-F567-8751-34FD-56CDEA0E6508}"/>
              </a:ext>
            </a:extLst>
          </p:cNvPr>
          <p:cNvSpPr>
            <a:spLocks noGrp="1"/>
          </p:cNvSpPr>
          <p:nvPr>
            <p:ph sz="half" idx="1"/>
          </p:nvPr>
        </p:nvSpPr>
        <p:spPr>
          <a:xfrm>
            <a:off x="838200" y="1825625"/>
            <a:ext cx="5181600" cy="4351338"/>
          </a:xfrm>
        </p:spPr>
        <p:txBody>
          <a:bodyPr/>
          <a:lstStyle>
            <a:lvl1pPr>
              <a:lnSpc>
                <a:spcPts val="2000"/>
              </a:lnSpc>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4" name="Content Placeholder 3">
            <a:extLst>
              <a:ext uri="{FF2B5EF4-FFF2-40B4-BE49-F238E27FC236}">
                <a16:creationId xmlns:a16="http://schemas.microsoft.com/office/drawing/2014/main" id="{64250AC0-5DC2-CBBA-6BBD-F80FDAFB54C5}"/>
              </a:ext>
            </a:extLst>
          </p:cNvPr>
          <p:cNvSpPr>
            <a:spLocks noGrp="1"/>
          </p:cNvSpPr>
          <p:nvPr>
            <p:ph sz="half" idx="2"/>
          </p:nvPr>
        </p:nvSpPr>
        <p:spPr>
          <a:xfrm>
            <a:off x="6172200" y="1825625"/>
            <a:ext cx="5181600" cy="4351338"/>
          </a:xfrm>
        </p:spPr>
        <p:txBody>
          <a:bodyPr/>
          <a:lstStyle>
            <a:lvl1pPr>
              <a:defRPr lang="en-GB" sz="1600" b="0"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ts val="2000"/>
              </a:lnSpc>
              <a:spcBef>
                <a:spcPts val="1000"/>
              </a:spcBef>
              <a:buFontTx/>
              <a:buNone/>
            </a:pPr>
            <a:r>
              <a:rPr lang="fr-FR"/>
              <a:t>Cliquez pour modifier les styles du texte du masque</a:t>
            </a:r>
          </a:p>
          <a:p>
            <a:pPr marL="0" lvl="1" indent="0" algn="l" defTabSz="914400" rtl="0" eaLnBrk="1" latinLnBrk="0" hangingPunct="1">
              <a:lnSpc>
                <a:spcPts val="2000"/>
              </a:lnSpc>
              <a:spcBef>
                <a:spcPts val="1000"/>
              </a:spcBef>
              <a:buFontTx/>
              <a:buNone/>
            </a:pPr>
            <a:r>
              <a:rPr lang="fr-FR"/>
              <a:t>Deuxième niveau</a:t>
            </a:r>
          </a:p>
          <a:p>
            <a:pPr marL="0" lvl="2" indent="0" algn="l" defTabSz="914400" rtl="0" eaLnBrk="1" latinLnBrk="0" hangingPunct="1">
              <a:lnSpc>
                <a:spcPts val="2000"/>
              </a:lnSpc>
              <a:spcBef>
                <a:spcPts val="1000"/>
              </a:spcBef>
              <a:buFontTx/>
              <a:buNone/>
            </a:pPr>
            <a:r>
              <a:rPr lang="fr-FR"/>
              <a:t>Troisième niveau</a:t>
            </a:r>
          </a:p>
          <a:p>
            <a:pPr marL="0" lvl="3" indent="0" algn="l" defTabSz="914400" rtl="0" eaLnBrk="1" latinLnBrk="0" hangingPunct="1">
              <a:lnSpc>
                <a:spcPts val="2000"/>
              </a:lnSpc>
              <a:spcBef>
                <a:spcPts val="1000"/>
              </a:spcBef>
              <a:buFontTx/>
              <a:buNone/>
            </a:pPr>
            <a:r>
              <a:rPr lang="fr-FR"/>
              <a:t>Quatrième niveau</a:t>
            </a:r>
          </a:p>
        </p:txBody>
      </p:sp>
      <p:pic>
        <p:nvPicPr>
          <p:cNvPr id="8" name="Picture 7">
            <a:extLst>
              <a:ext uri="{FF2B5EF4-FFF2-40B4-BE49-F238E27FC236}">
                <a16:creationId xmlns:a16="http://schemas.microsoft.com/office/drawing/2014/main" id="{CC91EA9A-54A8-57F8-3AFB-740D3483BC60}"/>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2257420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F322591-BC55-AB27-31C6-09DC5111060E}"/>
              </a:ext>
            </a:extLst>
          </p:cNvPr>
          <p:cNvSpPr/>
          <p:nvPr userDrawn="1"/>
        </p:nvSpPr>
        <p:spPr>
          <a:xfrm>
            <a:off x="6741589"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676DD33A-CBA1-7568-C798-1B9FAF286AE9}"/>
              </a:ext>
            </a:extLst>
          </p:cNvPr>
          <p:cNvSpPr>
            <a:spLocks noGrp="1"/>
          </p:cNvSpPr>
          <p:nvPr>
            <p:ph type="title" hasCustomPrompt="1"/>
          </p:nvPr>
        </p:nvSpPr>
        <p:spPr>
          <a:xfrm>
            <a:off x="1308674" y="365125"/>
            <a:ext cx="4651858" cy="1051037"/>
          </a:xfrm>
          <a:solidFill>
            <a:schemeClr val="bg1">
              <a:alpha val="0"/>
            </a:schemeClr>
          </a:solidFill>
        </p:spPr>
        <p:txBody>
          <a:bodyPr lIns="0" tIns="0" rIns="0" bIns="0"/>
          <a:lstStyle>
            <a:lvl1pPr>
              <a:defRPr>
                <a:solidFill>
                  <a:srgbClr val="354C59"/>
                </a:solidFill>
              </a:defRPr>
            </a:lvl1pPr>
          </a:lstStyle>
          <a:p>
            <a:r>
              <a:rPr lang="en-GB" dirty="0"/>
              <a:t>Click to edit title style</a:t>
            </a:r>
            <a:endParaRPr lang="en-BE" dirty="0"/>
          </a:p>
        </p:txBody>
      </p:sp>
      <p:sp>
        <p:nvSpPr>
          <p:cNvPr id="7" name="TextBox 6">
            <a:extLst>
              <a:ext uri="{FF2B5EF4-FFF2-40B4-BE49-F238E27FC236}">
                <a16:creationId xmlns:a16="http://schemas.microsoft.com/office/drawing/2014/main" id="{43A44F05-88C7-0EFD-C721-81DCB6A89A31}"/>
              </a:ext>
            </a:extLst>
          </p:cNvPr>
          <p:cNvSpPr txBox="1"/>
          <p:nvPr userDrawn="1"/>
        </p:nvSpPr>
        <p:spPr>
          <a:xfrm>
            <a:off x="1800225" y="6457950"/>
            <a:ext cx="184731" cy="369332"/>
          </a:xfrm>
          <a:prstGeom prst="rect">
            <a:avLst/>
          </a:prstGeom>
          <a:noFill/>
        </p:spPr>
        <p:txBody>
          <a:bodyPr wrap="none" rtlCol="0">
            <a:spAutoFit/>
          </a:bodyPr>
          <a:lstStyle/>
          <a:p>
            <a:endParaRPr lang="en-BE"/>
          </a:p>
        </p:txBody>
      </p:sp>
      <p:sp>
        <p:nvSpPr>
          <p:cNvPr id="10" name="Text Placeholder 12">
            <a:extLst>
              <a:ext uri="{FF2B5EF4-FFF2-40B4-BE49-F238E27FC236}">
                <a16:creationId xmlns:a16="http://schemas.microsoft.com/office/drawing/2014/main" id="{00D40E67-2C74-1B40-53A2-8986B4712852}"/>
              </a:ext>
            </a:extLst>
          </p:cNvPr>
          <p:cNvSpPr>
            <a:spLocks noGrp="1"/>
          </p:cNvSpPr>
          <p:nvPr>
            <p:ph type="body" sz="quarter" idx="13" hasCustomPrompt="1"/>
          </p:nvPr>
        </p:nvSpPr>
        <p:spPr>
          <a:xfrm>
            <a:off x="1308675" y="1789548"/>
            <a:ext cx="4651858"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Click to edit </a:t>
            </a:r>
            <a:r>
              <a:rPr lang="en-GB" dirty="0" err="1"/>
              <a:t>bodycopy</a:t>
            </a:r>
            <a:r>
              <a:rPr lang="en-GB" dirty="0"/>
              <a:t> text styles</a:t>
            </a:r>
          </a:p>
        </p:txBody>
      </p:sp>
      <p:sp>
        <p:nvSpPr>
          <p:cNvPr id="13" name="Freeform 12">
            <a:extLst>
              <a:ext uri="{FF2B5EF4-FFF2-40B4-BE49-F238E27FC236}">
                <a16:creationId xmlns:a16="http://schemas.microsoft.com/office/drawing/2014/main" id="{9876CE8F-23F2-B694-A88C-903A05B2D8E8}"/>
              </a:ext>
            </a:extLst>
          </p:cNvPr>
          <p:cNvSpPr/>
          <p:nvPr userDrawn="1"/>
        </p:nvSpPr>
        <p:spPr>
          <a:xfrm>
            <a:off x="-2741010" y="321733"/>
            <a:ext cx="3319374" cy="6206944"/>
          </a:xfrm>
          <a:custGeom>
            <a:avLst/>
            <a:gdLst>
              <a:gd name="connsiteX0" fmla="*/ 1672971 w 3319374"/>
              <a:gd name="connsiteY0" fmla="*/ 0 h 6206944"/>
              <a:gd name="connsiteX1" fmla="*/ 2776993 w 3319374"/>
              <a:gd name="connsiteY1" fmla="*/ 0 h 6206944"/>
              <a:gd name="connsiteX2" fmla="*/ 2776993 w 3319374"/>
              <a:gd name="connsiteY2" fmla="*/ 1 h 6206944"/>
              <a:gd name="connsiteX3" fmla="*/ 3150743 w 3319374"/>
              <a:gd name="connsiteY3" fmla="*/ 1 h 6206944"/>
              <a:gd name="connsiteX4" fmla="*/ 3319374 w 3319374"/>
              <a:gd name="connsiteY4" fmla="*/ 168632 h 6206944"/>
              <a:gd name="connsiteX5" fmla="*/ 3319374 w 3319374"/>
              <a:gd name="connsiteY5" fmla="*/ 4451219 h 6206944"/>
              <a:gd name="connsiteX6" fmla="*/ 3319374 w 3319374"/>
              <a:gd name="connsiteY6" fmla="*/ 4709048 h 6206944"/>
              <a:gd name="connsiteX7" fmla="*/ 3319374 w 3319374"/>
              <a:gd name="connsiteY7" fmla="*/ 5726593 h 6206944"/>
              <a:gd name="connsiteX8" fmla="*/ 2839023 w 3319374"/>
              <a:gd name="connsiteY8" fmla="*/ 6206944 h 6206944"/>
              <a:gd name="connsiteX9" fmla="*/ 2083850 w 3319374"/>
              <a:gd name="connsiteY9" fmla="*/ 6206944 h 6206944"/>
              <a:gd name="connsiteX10" fmla="*/ 2083850 w 3319374"/>
              <a:gd name="connsiteY10" fmla="*/ 6206943 h 6206944"/>
              <a:gd name="connsiteX11" fmla="*/ 2056356 w 3319374"/>
              <a:gd name="connsiteY11" fmla="*/ 6206943 h 6206944"/>
              <a:gd name="connsiteX12" fmla="*/ 2056351 w 3319374"/>
              <a:gd name="connsiteY12" fmla="*/ 6206944 h 6206944"/>
              <a:gd name="connsiteX13" fmla="*/ 168631 w 3319374"/>
              <a:gd name="connsiteY13" fmla="*/ 6206944 h 6206944"/>
              <a:gd name="connsiteX14" fmla="*/ 0 w 3319374"/>
              <a:gd name="connsiteY14" fmla="*/ 6038313 h 6206944"/>
              <a:gd name="connsiteX15" fmla="*/ 0 w 3319374"/>
              <a:gd name="connsiteY15" fmla="*/ 1755726 h 6206944"/>
              <a:gd name="connsiteX16" fmla="*/ 0 w 3319374"/>
              <a:gd name="connsiteY16" fmla="*/ 1497897 h 6206944"/>
              <a:gd name="connsiteX17" fmla="*/ 0 w 3319374"/>
              <a:gd name="connsiteY17" fmla="*/ 480352 h 6206944"/>
              <a:gd name="connsiteX18" fmla="*/ 480351 w 3319374"/>
              <a:gd name="connsiteY18" fmla="*/ 1 h 6206944"/>
              <a:gd name="connsiteX19" fmla="*/ 1672971 w 3319374"/>
              <a:gd name="connsiteY19"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19374" h="6206944">
                <a:moveTo>
                  <a:pt x="1672971" y="0"/>
                </a:moveTo>
                <a:lnTo>
                  <a:pt x="2776993" y="0"/>
                </a:lnTo>
                <a:lnTo>
                  <a:pt x="2776993" y="1"/>
                </a:lnTo>
                <a:lnTo>
                  <a:pt x="3150743" y="1"/>
                </a:lnTo>
                <a:cubicBezTo>
                  <a:pt x="3243875" y="1"/>
                  <a:pt x="3319374" y="75500"/>
                  <a:pt x="3319374" y="168632"/>
                </a:cubicBezTo>
                <a:lnTo>
                  <a:pt x="3319374" y="4451219"/>
                </a:lnTo>
                <a:lnTo>
                  <a:pt x="3319374" y="4709048"/>
                </a:lnTo>
                <a:lnTo>
                  <a:pt x="3319374" y="5726593"/>
                </a:lnTo>
                <a:cubicBezTo>
                  <a:pt x="3319374" y="5991884"/>
                  <a:pt x="3104314" y="6206944"/>
                  <a:pt x="2839023" y="6206944"/>
                </a:cubicBezTo>
                <a:lnTo>
                  <a:pt x="2083850" y="6206944"/>
                </a:lnTo>
                <a:lnTo>
                  <a:pt x="2083850" y="6206943"/>
                </a:lnTo>
                <a:lnTo>
                  <a:pt x="2056356" y="6206943"/>
                </a:lnTo>
                <a:lnTo>
                  <a:pt x="205635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5" name="Slide Number Placeholder 14">
            <a:extLst>
              <a:ext uri="{FF2B5EF4-FFF2-40B4-BE49-F238E27FC236}">
                <a16:creationId xmlns:a16="http://schemas.microsoft.com/office/drawing/2014/main" id="{CCBA4AB9-7922-981C-0F1E-151113A713A0}"/>
              </a:ext>
            </a:extLst>
          </p:cNvPr>
          <p:cNvSpPr>
            <a:spLocks noGrp="1"/>
          </p:cNvSpPr>
          <p:nvPr>
            <p:ph type="sldNum" sz="quarter" idx="14"/>
          </p:nvPr>
        </p:nvSpPr>
        <p:spPr>
          <a:xfrm>
            <a:off x="11579983" y="7346608"/>
            <a:ext cx="752061" cy="182563"/>
          </a:xfrm>
          <a:prstGeom prst="rect">
            <a:avLst/>
          </a:prstGeom>
        </p:spPr>
        <p:txBody>
          <a:bodyPr/>
          <a:lstStyle/>
          <a:p>
            <a:fld id="{EF9EFF89-E4AA-584F-8B02-5791ED7908DC}" type="slidenum">
              <a:rPr lang="en-BE" smtClean="0"/>
              <a:pPr/>
              <a:t>‹#›</a:t>
            </a:fld>
            <a:endParaRPr lang="en-BE" dirty="0"/>
          </a:p>
        </p:txBody>
      </p:sp>
      <p:pic>
        <p:nvPicPr>
          <p:cNvPr id="5" name="Picture 4">
            <a:extLst>
              <a:ext uri="{FF2B5EF4-FFF2-40B4-BE49-F238E27FC236}">
                <a16:creationId xmlns:a16="http://schemas.microsoft.com/office/drawing/2014/main" id="{F3C265DD-32F3-53AA-9FFE-2422FA3982D9}"/>
              </a:ext>
            </a:extLst>
          </p:cNvPr>
          <p:cNvPicPr>
            <a:picLocks noChangeAspect="1"/>
          </p:cNvPicPr>
          <p:nvPr userDrawn="1"/>
        </p:nvPicPr>
        <p:blipFill>
          <a:blip r:embed="rId2"/>
          <a:stretch>
            <a:fillRect/>
          </a:stretch>
        </p:blipFill>
        <p:spPr>
          <a:xfrm>
            <a:off x="11603686" y="616365"/>
            <a:ext cx="321658" cy="365125"/>
          </a:xfrm>
          <a:prstGeom prst="rect">
            <a:avLst/>
          </a:prstGeom>
        </p:spPr>
      </p:pic>
      <p:pic>
        <p:nvPicPr>
          <p:cNvPr id="6" name="Picture 5" descr="A picture containing seat&#10;&#10;Description automatically generated">
            <a:extLst>
              <a:ext uri="{FF2B5EF4-FFF2-40B4-BE49-F238E27FC236}">
                <a16:creationId xmlns:a16="http://schemas.microsoft.com/office/drawing/2014/main" id="{D7F9B266-C9EC-57BC-3543-884CFEC8AA25}"/>
              </a:ext>
            </a:extLst>
          </p:cNvPr>
          <p:cNvPicPr>
            <a:picLocks noChangeAspect="1"/>
          </p:cNvPicPr>
          <p:nvPr userDrawn="1"/>
        </p:nvPicPr>
        <p:blipFill>
          <a:blip r:embed="rId3"/>
          <a:stretch>
            <a:fillRect/>
          </a:stretch>
        </p:blipFill>
        <p:spPr>
          <a:xfrm>
            <a:off x="7284702" y="1515177"/>
            <a:ext cx="4479813" cy="4479813"/>
          </a:xfrm>
          <a:prstGeom prst="rect">
            <a:avLst/>
          </a:prstGeom>
        </p:spPr>
      </p:pic>
    </p:spTree>
    <p:extLst>
      <p:ext uri="{BB962C8B-B14F-4D97-AF65-F5344CB8AC3E}">
        <p14:creationId xmlns:p14="http://schemas.microsoft.com/office/powerpoint/2010/main" val="1899967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F322591-BC55-AB27-31C6-09DC5111060E}"/>
              </a:ext>
            </a:extLst>
          </p:cNvPr>
          <p:cNvSpPr/>
          <p:nvPr userDrawn="1"/>
        </p:nvSpPr>
        <p:spPr>
          <a:xfrm>
            <a:off x="6741589"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676DD33A-CBA1-7568-C798-1B9FAF286AE9}"/>
              </a:ext>
            </a:extLst>
          </p:cNvPr>
          <p:cNvSpPr>
            <a:spLocks noGrp="1"/>
          </p:cNvSpPr>
          <p:nvPr>
            <p:ph type="title" hasCustomPrompt="1"/>
          </p:nvPr>
        </p:nvSpPr>
        <p:spPr>
          <a:xfrm>
            <a:off x="1308674" y="365125"/>
            <a:ext cx="4651858" cy="1051037"/>
          </a:xfrm>
          <a:solidFill>
            <a:schemeClr val="bg1">
              <a:alpha val="0"/>
            </a:schemeClr>
          </a:solidFill>
        </p:spPr>
        <p:txBody>
          <a:bodyPr lIns="0" tIns="0" rIns="0" bIns="0"/>
          <a:lstStyle>
            <a:lvl1pPr>
              <a:defRPr>
                <a:solidFill>
                  <a:srgbClr val="354C59"/>
                </a:solidFill>
              </a:defRPr>
            </a:lvl1pPr>
          </a:lstStyle>
          <a:p>
            <a:r>
              <a:rPr lang="en-GB" dirty="0"/>
              <a:t>Click to edit title style</a:t>
            </a:r>
            <a:endParaRPr lang="en-BE" dirty="0"/>
          </a:p>
        </p:txBody>
      </p:sp>
      <p:sp>
        <p:nvSpPr>
          <p:cNvPr id="7" name="TextBox 6">
            <a:extLst>
              <a:ext uri="{FF2B5EF4-FFF2-40B4-BE49-F238E27FC236}">
                <a16:creationId xmlns:a16="http://schemas.microsoft.com/office/drawing/2014/main" id="{43A44F05-88C7-0EFD-C721-81DCB6A89A31}"/>
              </a:ext>
            </a:extLst>
          </p:cNvPr>
          <p:cNvSpPr txBox="1"/>
          <p:nvPr userDrawn="1"/>
        </p:nvSpPr>
        <p:spPr>
          <a:xfrm>
            <a:off x="1800225" y="6457950"/>
            <a:ext cx="184731" cy="369332"/>
          </a:xfrm>
          <a:prstGeom prst="rect">
            <a:avLst/>
          </a:prstGeom>
          <a:noFill/>
        </p:spPr>
        <p:txBody>
          <a:bodyPr wrap="none" rtlCol="0">
            <a:spAutoFit/>
          </a:bodyPr>
          <a:lstStyle/>
          <a:p>
            <a:endParaRPr lang="en-BE"/>
          </a:p>
        </p:txBody>
      </p:sp>
      <p:sp>
        <p:nvSpPr>
          <p:cNvPr id="10" name="Text Placeholder 12">
            <a:extLst>
              <a:ext uri="{FF2B5EF4-FFF2-40B4-BE49-F238E27FC236}">
                <a16:creationId xmlns:a16="http://schemas.microsoft.com/office/drawing/2014/main" id="{00D40E67-2C74-1B40-53A2-8986B4712852}"/>
              </a:ext>
            </a:extLst>
          </p:cNvPr>
          <p:cNvSpPr>
            <a:spLocks noGrp="1"/>
          </p:cNvSpPr>
          <p:nvPr>
            <p:ph type="body" sz="quarter" idx="13" hasCustomPrompt="1"/>
          </p:nvPr>
        </p:nvSpPr>
        <p:spPr>
          <a:xfrm>
            <a:off x="1308675" y="1789548"/>
            <a:ext cx="4651858"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Click to edit </a:t>
            </a:r>
            <a:r>
              <a:rPr lang="en-GB" dirty="0" err="1"/>
              <a:t>bodycopy</a:t>
            </a:r>
            <a:r>
              <a:rPr lang="en-GB" dirty="0"/>
              <a:t> text styles</a:t>
            </a:r>
          </a:p>
        </p:txBody>
      </p:sp>
      <p:sp>
        <p:nvSpPr>
          <p:cNvPr id="13" name="Freeform 12">
            <a:extLst>
              <a:ext uri="{FF2B5EF4-FFF2-40B4-BE49-F238E27FC236}">
                <a16:creationId xmlns:a16="http://schemas.microsoft.com/office/drawing/2014/main" id="{9876CE8F-23F2-B694-A88C-903A05B2D8E8}"/>
              </a:ext>
            </a:extLst>
          </p:cNvPr>
          <p:cNvSpPr/>
          <p:nvPr userDrawn="1"/>
        </p:nvSpPr>
        <p:spPr>
          <a:xfrm>
            <a:off x="-2741010" y="321733"/>
            <a:ext cx="3319374" cy="6206944"/>
          </a:xfrm>
          <a:custGeom>
            <a:avLst/>
            <a:gdLst>
              <a:gd name="connsiteX0" fmla="*/ 1672971 w 3319374"/>
              <a:gd name="connsiteY0" fmla="*/ 0 h 6206944"/>
              <a:gd name="connsiteX1" fmla="*/ 2776993 w 3319374"/>
              <a:gd name="connsiteY1" fmla="*/ 0 h 6206944"/>
              <a:gd name="connsiteX2" fmla="*/ 2776993 w 3319374"/>
              <a:gd name="connsiteY2" fmla="*/ 1 h 6206944"/>
              <a:gd name="connsiteX3" fmla="*/ 3150743 w 3319374"/>
              <a:gd name="connsiteY3" fmla="*/ 1 h 6206944"/>
              <a:gd name="connsiteX4" fmla="*/ 3319374 w 3319374"/>
              <a:gd name="connsiteY4" fmla="*/ 168632 h 6206944"/>
              <a:gd name="connsiteX5" fmla="*/ 3319374 w 3319374"/>
              <a:gd name="connsiteY5" fmla="*/ 4451219 h 6206944"/>
              <a:gd name="connsiteX6" fmla="*/ 3319374 w 3319374"/>
              <a:gd name="connsiteY6" fmla="*/ 4709048 h 6206944"/>
              <a:gd name="connsiteX7" fmla="*/ 3319374 w 3319374"/>
              <a:gd name="connsiteY7" fmla="*/ 5726593 h 6206944"/>
              <a:gd name="connsiteX8" fmla="*/ 2839023 w 3319374"/>
              <a:gd name="connsiteY8" fmla="*/ 6206944 h 6206944"/>
              <a:gd name="connsiteX9" fmla="*/ 2083850 w 3319374"/>
              <a:gd name="connsiteY9" fmla="*/ 6206944 h 6206944"/>
              <a:gd name="connsiteX10" fmla="*/ 2083850 w 3319374"/>
              <a:gd name="connsiteY10" fmla="*/ 6206943 h 6206944"/>
              <a:gd name="connsiteX11" fmla="*/ 2056356 w 3319374"/>
              <a:gd name="connsiteY11" fmla="*/ 6206943 h 6206944"/>
              <a:gd name="connsiteX12" fmla="*/ 2056351 w 3319374"/>
              <a:gd name="connsiteY12" fmla="*/ 6206944 h 6206944"/>
              <a:gd name="connsiteX13" fmla="*/ 168631 w 3319374"/>
              <a:gd name="connsiteY13" fmla="*/ 6206944 h 6206944"/>
              <a:gd name="connsiteX14" fmla="*/ 0 w 3319374"/>
              <a:gd name="connsiteY14" fmla="*/ 6038313 h 6206944"/>
              <a:gd name="connsiteX15" fmla="*/ 0 w 3319374"/>
              <a:gd name="connsiteY15" fmla="*/ 1755726 h 6206944"/>
              <a:gd name="connsiteX16" fmla="*/ 0 w 3319374"/>
              <a:gd name="connsiteY16" fmla="*/ 1497897 h 6206944"/>
              <a:gd name="connsiteX17" fmla="*/ 0 w 3319374"/>
              <a:gd name="connsiteY17" fmla="*/ 480352 h 6206944"/>
              <a:gd name="connsiteX18" fmla="*/ 480351 w 3319374"/>
              <a:gd name="connsiteY18" fmla="*/ 1 h 6206944"/>
              <a:gd name="connsiteX19" fmla="*/ 1672971 w 3319374"/>
              <a:gd name="connsiteY19"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19374" h="6206944">
                <a:moveTo>
                  <a:pt x="1672971" y="0"/>
                </a:moveTo>
                <a:lnTo>
                  <a:pt x="2776993" y="0"/>
                </a:lnTo>
                <a:lnTo>
                  <a:pt x="2776993" y="1"/>
                </a:lnTo>
                <a:lnTo>
                  <a:pt x="3150743" y="1"/>
                </a:lnTo>
                <a:cubicBezTo>
                  <a:pt x="3243875" y="1"/>
                  <a:pt x="3319374" y="75500"/>
                  <a:pt x="3319374" y="168632"/>
                </a:cubicBezTo>
                <a:lnTo>
                  <a:pt x="3319374" y="4451219"/>
                </a:lnTo>
                <a:lnTo>
                  <a:pt x="3319374" y="4709048"/>
                </a:lnTo>
                <a:lnTo>
                  <a:pt x="3319374" y="5726593"/>
                </a:lnTo>
                <a:cubicBezTo>
                  <a:pt x="3319374" y="5991884"/>
                  <a:pt x="3104314" y="6206944"/>
                  <a:pt x="2839023" y="6206944"/>
                </a:cubicBezTo>
                <a:lnTo>
                  <a:pt x="2083850" y="6206944"/>
                </a:lnTo>
                <a:lnTo>
                  <a:pt x="2083850" y="6206943"/>
                </a:lnTo>
                <a:lnTo>
                  <a:pt x="2056356" y="6206943"/>
                </a:lnTo>
                <a:lnTo>
                  <a:pt x="2056351"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5" name="Slide Number Placeholder 14">
            <a:extLst>
              <a:ext uri="{FF2B5EF4-FFF2-40B4-BE49-F238E27FC236}">
                <a16:creationId xmlns:a16="http://schemas.microsoft.com/office/drawing/2014/main" id="{CCBA4AB9-7922-981C-0F1E-151113A713A0}"/>
              </a:ext>
            </a:extLst>
          </p:cNvPr>
          <p:cNvSpPr>
            <a:spLocks noGrp="1"/>
          </p:cNvSpPr>
          <p:nvPr>
            <p:ph type="sldNum" sz="quarter" idx="14"/>
          </p:nvPr>
        </p:nvSpPr>
        <p:spPr>
          <a:xfrm>
            <a:off x="11579983" y="7346608"/>
            <a:ext cx="752061" cy="182563"/>
          </a:xfrm>
          <a:prstGeom prst="rect">
            <a:avLst/>
          </a:prstGeom>
        </p:spPr>
        <p:txBody>
          <a:bodyPr/>
          <a:lstStyle/>
          <a:p>
            <a:fld id="{EF9EFF89-E4AA-584F-8B02-5791ED7908DC}" type="slidenum">
              <a:rPr lang="en-BE" smtClean="0"/>
              <a:pPr/>
              <a:t>‹#›</a:t>
            </a:fld>
            <a:endParaRPr lang="en-BE" dirty="0"/>
          </a:p>
        </p:txBody>
      </p:sp>
      <p:pic>
        <p:nvPicPr>
          <p:cNvPr id="5" name="Picture 4">
            <a:extLst>
              <a:ext uri="{FF2B5EF4-FFF2-40B4-BE49-F238E27FC236}">
                <a16:creationId xmlns:a16="http://schemas.microsoft.com/office/drawing/2014/main" id="{F3C265DD-32F3-53AA-9FFE-2422FA3982D9}"/>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3062385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F322591-BC55-AB27-31C6-09DC5111060E}"/>
              </a:ext>
            </a:extLst>
          </p:cNvPr>
          <p:cNvSpPr/>
          <p:nvPr userDrawn="1"/>
        </p:nvSpPr>
        <p:spPr>
          <a:xfrm>
            <a:off x="11241103" y="321733"/>
            <a:ext cx="7499756" cy="6206944"/>
          </a:xfrm>
          <a:custGeom>
            <a:avLst/>
            <a:gdLst>
              <a:gd name="connsiteX0" fmla="*/ 1672971 w 7499756"/>
              <a:gd name="connsiteY0" fmla="*/ 0 h 6206944"/>
              <a:gd name="connsiteX1" fmla="*/ 2776993 w 7499756"/>
              <a:gd name="connsiteY1" fmla="*/ 0 h 6206944"/>
              <a:gd name="connsiteX2" fmla="*/ 2776993 w 7499756"/>
              <a:gd name="connsiteY2" fmla="*/ 1 h 6206944"/>
              <a:gd name="connsiteX3" fmla="*/ 3727058 w 7499756"/>
              <a:gd name="connsiteY3" fmla="*/ 1 h 6206944"/>
              <a:gd name="connsiteX4" fmla="*/ 3727058 w 7499756"/>
              <a:gd name="connsiteY4" fmla="*/ 0 h 6206944"/>
              <a:gd name="connsiteX5" fmla="*/ 4831080 w 7499756"/>
              <a:gd name="connsiteY5" fmla="*/ 0 h 6206944"/>
              <a:gd name="connsiteX6" fmla="*/ 4831080 w 7499756"/>
              <a:gd name="connsiteY6" fmla="*/ 1 h 6206944"/>
              <a:gd name="connsiteX7" fmla="*/ 5445669 w 7499756"/>
              <a:gd name="connsiteY7" fmla="*/ 1 h 6206944"/>
              <a:gd name="connsiteX8" fmla="*/ 7499756 w 7499756"/>
              <a:gd name="connsiteY8" fmla="*/ 1 h 6206944"/>
              <a:gd name="connsiteX9" fmla="*/ 7499756 w 7499756"/>
              <a:gd name="connsiteY9" fmla="*/ 6206944 h 6206944"/>
              <a:gd name="connsiteX10" fmla="*/ 5445669 w 7499756"/>
              <a:gd name="connsiteY10" fmla="*/ 6206944 h 6206944"/>
              <a:gd name="connsiteX11" fmla="*/ 4110438 w 7499756"/>
              <a:gd name="connsiteY11" fmla="*/ 6206944 h 6206944"/>
              <a:gd name="connsiteX12" fmla="*/ 4028423 w 7499756"/>
              <a:gd name="connsiteY12" fmla="*/ 6206944 h 6206944"/>
              <a:gd name="connsiteX13" fmla="*/ 2222718 w 7499756"/>
              <a:gd name="connsiteY13" fmla="*/ 6206944 h 6206944"/>
              <a:gd name="connsiteX14" fmla="*/ 2056351 w 7499756"/>
              <a:gd name="connsiteY14" fmla="*/ 6206944 h 6206944"/>
              <a:gd name="connsiteX15" fmla="*/ 1974336 w 7499756"/>
              <a:gd name="connsiteY15" fmla="*/ 6206944 h 6206944"/>
              <a:gd name="connsiteX16" fmla="*/ 168631 w 7499756"/>
              <a:gd name="connsiteY16" fmla="*/ 6206944 h 6206944"/>
              <a:gd name="connsiteX17" fmla="*/ 0 w 7499756"/>
              <a:gd name="connsiteY17" fmla="*/ 6038313 h 6206944"/>
              <a:gd name="connsiteX18" fmla="*/ 0 w 7499756"/>
              <a:gd name="connsiteY18" fmla="*/ 1755726 h 6206944"/>
              <a:gd name="connsiteX19" fmla="*/ 0 w 7499756"/>
              <a:gd name="connsiteY19" fmla="*/ 1497897 h 6206944"/>
              <a:gd name="connsiteX20" fmla="*/ 0 w 7499756"/>
              <a:gd name="connsiteY20" fmla="*/ 480352 h 6206944"/>
              <a:gd name="connsiteX21" fmla="*/ 480351 w 7499756"/>
              <a:gd name="connsiteY21" fmla="*/ 1 h 6206944"/>
              <a:gd name="connsiteX22" fmla="*/ 1672971 w 7499756"/>
              <a:gd name="connsiteY22"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9756" h="6206944">
                <a:moveTo>
                  <a:pt x="1672971" y="0"/>
                </a:moveTo>
                <a:lnTo>
                  <a:pt x="2776993" y="0"/>
                </a:lnTo>
                <a:lnTo>
                  <a:pt x="2776993" y="1"/>
                </a:lnTo>
                <a:lnTo>
                  <a:pt x="3727058" y="1"/>
                </a:lnTo>
                <a:lnTo>
                  <a:pt x="3727058" y="0"/>
                </a:lnTo>
                <a:lnTo>
                  <a:pt x="4831080" y="0"/>
                </a:lnTo>
                <a:lnTo>
                  <a:pt x="4831080" y="1"/>
                </a:lnTo>
                <a:lnTo>
                  <a:pt x="5445669" y="1"/>
                </a:lnTo>
                <a:lnTo>
                  <a:pt x="7499756" y="1"/>
                </a:lnTo>
                <a:lnTo>
                  <a:pt x="7499756" y="6206944"/>
                </a:lnTo>
                <a:lnTo>
                  <a:pt x="5445669" y="6206944"/>
                </a:lnTo>
                <a:lnTo>
                  <a:pt x="4110438" y="6206944"/>
                </a:lnTo>
                <a:lnTo>
                  <a:pt x="4028423" y="6206944"/>
                </a:lnTo>
                <a:lnTo>
                  <a:pt x="2222718" y="6206944"/>
                </a:lnTo>
                <a:lnTo>
                  <a:pt x="2056351" y="6206944"/>
                </a:lnTo>
                <a:lnTo>
                  <a:pt x="1974336"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close/>
              </a:path>
            </a:pathLst>
          </a:custGeom>
          <a:solidFill>
            <a:srgbClr val="90B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3" name="Freeform 22">
            <a:extLst>
              <a:ext uri="{FF2B5EF4-FFF2-40B4-BE49-F238E27FC236}">
                <a16:creationId xmlns:a16="http://schemas.microsoft.com/office/drawing/2014/main" id="{C990F5CE-7147-BC93-4FF8-E681A72412E1}"/>
              </a:ext>
            </a:extLst>
          </p:cNvPr>
          <p:cNvSpPr/>
          <p:nvPr userDrawn="1"/>
        </p:nvSpPr>
        <p:spPr>
          <a:xfrm>
            <a:off x="-542307" y="321733"/>
            <a:ext cx="6638307" cy="6206944"/>
          </a:xfrm>
          <a:custGeom>
            <a:avLst/>
            <a:gdLst>
              <a:gd name="connsiteX0" fmla="*/ 4991904 w 6638307"/>
              <a:gd name="connsiteY0" fmla="*/ 0 h 6206944"/>
              <a:gd name="connsiteX1" fmla="*/ 6095926 w 6638307"/>
              <a:gd name="connsiteY1" fmla="*/ 0 h 6206944"/>
              <a:gd name="connsiteX2" fmla="*/ 6095926 w 6638307"/>
              <a:gd name="connsiteY2" fmla="*/ 1 h 6206944"/>
              <a:gd name="connsiteX3" fmla="*/ 6469676 w 6638307"/>
              <a:gd name="connsiteY3" fmla="*/ 1 h 6206944"/>
              <a:gd name="connsiteX4" fmla="*/ 6638307 w 6638307"/>
              <a:gd name="connsiteY4" fmla="*/ 168632 h 6206944"/>
              <a:gd name="connsiteX5" fmla="*/ 6638307 w 6638307"/>
              <a:gd name="connsiteY5" fmla="*/ 4451219 h 6206944"/>
              <a:gd name="connsiteX6" fmla="*/ 6638307 w 6638307"/>
              <a:gd name="connsiteY6" fmla="*/ 4709048 h 6206944"/>
              <a:gd name="connsiteX7" fmla="*/ 6638307 w 6638307"/>
              <a:gd name="connsiteY7" fmla="*/ 5726593 h 6206944"/>
              <a:gd name="connsiteX8" fmla="*/ 6157956 w 6638307"/>
              <a:gd name="connsiteY8" fmla="*/ 6206944 h 6206944"/>
              <a:gd name="connsiteX9" fmla="*/ 5402783 w 6638307"/>
              <a:gd name="connsiteY9" fmla="*/ 6206944 h 6206944"/>
              <a:gd name="connsiteX10" fmla="*/ 5402783 w 6638307"/>
              <a:gd name="connsiteY10" fmla="*/ 6206943 h 6206944"/>
              <a:gd name="connsiteX11" fmla="*/ 5375289 w 6638307"/>
              <a:gd name="connsiteY11" fmla="*/ 6206943 h 6206944"/>
              <a:gd name="connsiteX12" fmla="*/ 5375284 w 6638307"/>
              <a:gd name="connsiteY12" fmla="*/ 6206944 h 6206944"/>
              <a:gd name="connsiteX13" fmla="*/ 4481556 w 6638307"/>
              <a:gd name="connsiteY13" fmla="*/ 6206944 h 6206944"/>
              <a:gd name="connsiteX14" fmla="*/ 3726383 w 6638307"/>
              <a:gd name="connsiteY14" fmla="*/ 6206944 h 6206944"/>
              <a:gd name="connsiteX15" fmla="*/ 3698884 w 6638307"/>
              <a:gd name="connsiteY15" fmla="*/ 6206944 h 6206944"/>
              <a:gd name="connsiteX16" fmla="*/ 3487564 w 6638307"/>
              <a:gd name="connsiteY16" fmla="*/ 6206944 h 6206944"/>
              <a:gd name="connsiteX17" fmla="*/ 2839023 w 6638307"/>
              <a:gd name="connsiteY17" fmla="*/ 6206944 h 6206944"/>
              <a:gd name="connsiteX18" fmla="*/ 2083850 w 6638307"/>
              <a:gd name="connsiteY18" fmla="*/ 6206944 h 6206944"/>
              <a:gd name="connsiteX19" fmla="*/ 2056351 w 6638307"/>
              <a:gd name="connsiteY19" fmla="*/ 6206944 h 6206944"/>
              <a:gd name="connsiteX20" fmla="*/ 1811164 w 6638307"/>
              <a:gd name="connsiteY20" fmla="*/ 6206944 h 6206944"/>
              <a:gd name="connsiteX21" fmla="*/ 168631 w 6638307"/>
              <a:gd name="connsiteY21" fmla="*/ 6206944 h 6206944"/>
              <a:gd name="connsiteX22" fmla="*/ 0 w 6638307"/>
              <a:gd name="connsiteY22" fmla="*/ 6038313 h 6206944"/>
              <a:gd name="connsiteX23" fmla="*/ 0 w 6638307"/>
              <a:gd name="connsiteY23" fmla="*/ 1755726 h 6206944"/>
              <a:gd name="connsiteX24" fmla="*/ 0 w 6638307"/>
              <a:gd name="connsiteY24" fmla="*/ 1497897 h 6206944"/>
              <a:gd name="connsiteX25" fmla="*/ 0 w 6638307"/>
              <a:gd name="connsiteY25" fmla="*/ 480352 h 6206944"/>
              <a:gd name="connsiteX26" fmla="*/ 480351 w 6638307"/>
              <a:gd name="connsiteY26" fmla="*/ 1 h 6206944"/>
              <a:gd name="connsiteX27" fmla="*/ 1672971 w 6638307"/>
              <a:gd name="connsiteY27" fmla="*/ 1 h 6206944"/>
              <a:gd name="connsiteX28" fmla="*/ 1672971 w 6638307"/>
              <a:gd name="connsiteY28" fmla="*/ 0 h 6206944"/>
              <a:gd name="connsiteX29" fmla="*/ 2776993 w 6638307"/>
              <a:gd name="connsiteY29" fmla="*/ 0 h 6206944"/>
              <a:gd name="connsiteX30" fmla="*/ 2776993 w 6638307"/>
              <a:gd name="connsiteY30" fmla="*/ 1 h 6206944"/>
              <a:gd name="connsiteX31" fmla="*/ 3150743 w 6638307"/>
              <a:gd name="connsiteY31" fmla="*/ 1 h 6206944"/>
              <a:gd name="connsiteX32" fmla="*/ 3315504 w 6638307"/>
              <a:gd name="connsiteY32" fmla="*/ 1 h 6206944"/>
              <a:gd name="connsiteX33" fmla="*/ 3315504 w 6638307"/>
              <a:gd name="connsiteY33" fmla="*/ 0 h 6206944"/>
              <a:gd name="connsiteX34" fmla="*/ 4419526 w 6638307"/>
              <a:gd name="connsiteY34" fmla="*/ 0 h 6206944"/>
              <a:gd name="connsiteX35" fmla="*/ 4419526 w 6638307"/>
              <a:gd name="connsiteY35" fmla="*/ 1 h 6206944"/>
              <a:gd name="connsiteX36" fmla="*/ 4991904 w 6638307"/>
              <a:gd name="connsiteY36" fmla="*/ 1 h 62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38307" h="6206944">
                <a:moveTo>
                  <a:pt x="4991904" y="0"/>
                </a:moveTo>
                <a:lnTo>
                  <a:pt x="6095926" y="0"/>
                </a:lnTo>
                <a:lnTo>
                  <a:pt x="6095926" y="1"/>
                </a:lnTo>
                <a:lnTo>
                  <a:pt x="6469676" y="1"/>
                </a:lnTo>
                <a:cubicBezTo>
                  <a:pt x="6562808" y="1"/>
                  <a:pt x="6638307" y="75500"/>
                  <a:pt x="6638307" y="168632"/>
                </a:cubicBezTo>
                <a:lnTo>
                  <a:pt x="6638307" y="4451219"/>
                </a:lnTo>
                <a:lnTo>
                  <a:pt x="6638307" y="4709048"/>
                </a:lnTo>
                <a:lnTo>
                  <a:pt x="6638307" y="5726593"/>
                </a:lnTo>
                <a:cubicBezTo>
                  <a:pt x="6638307" y="5991884"/>
                  <a:pt x="6423247" y="6206944"/>
                  <a:pt x="6157956" y="6206944"/>
                </a:cubicBezTo>
                <a:lnTo>
                  <a:pt x="5402783" y="6206944"/>
                </a:lnTo>
                <a:lnTo>
                  <a:pt x="5402783" y="6206943"/>
                </a:lnTo>
                <a:lnTo>
                  <a:pt x="5375289" y="6206943"/>
                </a:lnTo>
                <a:lnTo>
                  <a:pt x="5375284" y="6206944"/>
                </a:lnTo>
                <a:lnTo>
                  <a:pt x="4481556" y="6206944"/>
                </a:lnTo>
                <a:lnTo>
                  <a:pt x="3726383" y="6206944"/>
                </a:lnTo>
                <a:lnTo>
                  <a:pt x="3698884" y="6206944"/>
                </a:lnTo>
                <a:lnTo>
                  <a:pt x="3487564" y="6206944"/>
                </a:lnTo>
                <a:lnTo>
                  <a:pt x="2839023" y="6206944"/>
                </a:lnTo>
                <a:lnTo>
                  <a:pt x="2083850" y="6206944"/>
                </a:lnTo>
                <a:lnTo>
                  <a:pt x="2056351" y="6206944"/>
                </a:lnTo>
                <a:lnTo>
                  <a:pt x="1811164" y="6206944"/>
                </a:lnTo>
                <a:lnTo>
                  <a:pt x="168631" y="6206944"/>
                </a:lnTo>
                <a:cubicBezTo>
                  <a:pt x="75499" y="6206944"/>
                  <a:pt x="0" y="6131445"/>
                  <a:pt x="0" y="6038313"/>
                </a:cubicBezTo>
                <a:lnTo>
                  <a:pt x="0" y="1755726"/>
                </a:lnTo>
                <a:lnTo>
                  <a:pt x="0" y="1497897"/>
                </a:lnTo>
                <a:lnTo>
                  <a:pt x="0" y="480352"/>
                </a:lnTo>
                <a:cubicBezTo>
                  <a:pt x="0" y="215061"/>
                  <a:pt x="215060" y="1"/>
                  <a:pt x="480351" y="1"/>
                </a:cubicBezTo>
                <a:lnTo>
                  <a:pt x="1672971" y="1"/>
                </a:lnTo>
                <a:lnTo>
                  <a:pt x="1672971" y="0"/>
                </a:lnTo>
                <a:lnTo>
                  <a:pt x="2776993" y="0"/>
                </a:lnTo>
                <a:lnTo>
                  <a:pt x="2776993" y="1"/>
                </a:lnTo>
                <a:lnTo>
                  <a:pt x="3150743" y="1"/>
                </a:lnTo>
                <a:lnTo>
                  <a:pt x="3315504" y="1"/>
                </a:lnTo>
                <a:lnTo>
                  <a:pt x="3315504" y="0"/>
                </a:lnTo>
                <a:lnTo>
                  <a:pt x="4419526" y="0"/>
                </a:lnTo>
                <a:lnTo>
                  <a:pt x="4419526" y="1"/>
                </a:lnTo>
                <a:lnTo>
                  <a:pt x="4991904" y="1"/>
                </a:lnTo>
                <a:close/>
              </a:path>
            </a:pathLst>
          </a:custGeom>
          <a:solidFill>
            <a:srgbClr val="F3EA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676DD33A-CBA1-7568-C798-1B9FAF286AE9}"/>
              </a:ext>
            </a:extLst>
          </p:cNvPr>
          <p:cNvSpPr>
            <a:spLocks noGrp="1"/>
          </p:cNvSpPr>
          <p:nvPr>
            <p:ph type="title" hasCustomPrompt="1"/>
          </p:nvPr>
        </p:nvSpPr>
        <p:spPr>
          <a:xfrm>
            <a:off x="1308674" y="365125"/>
            <a:ext cx="4025325" cy="1051037"/>
          </a:xfrm>
          <a:solidFill>
            <a:schemeClr val="bg1">
              <a:alpha val="0"/>
            </a:schemeClr>
          </a:solidFill>
        </p:spPr>
        <p:txBody>
          <a:bodyPr lIns="0" tIns="0" rIns="0" bIns="0"/>
          <a:lstStyle>
            <a:lvl1pPr>
              <a:defRPr>
                <a:solidFill>
                  <a:srgbClr val="354C59"/>
                </a:solidFill>
              </a:defRPr>
            </a:lvl1pPr>
          </a:lstStyle>
          <a:p>
            <a:r>
              <a:rPr lang="en-GB" dirty="0"/>
              <a:t>Click to edit title style</a:t>
            </a:r>
            <a:endParaRPr lang="en-BE" dirty="0"/>
          </a:p>
        </p:txBody>
      </p:sp>
      <p:sp>
        <p:nvSpPr>
          <p:cNvPr id="7" name="TextBox 6">
            <a:extLst>
              <a:ext uri="{FF2B5EF4-FFF2-40B4-BE49-F238E27FC236}">
                <a16:creationId xmlns:a16="http://schemas.microsoft.com/office/drawing/2014/main" id="{43A44F05-88C7-0EFD-C721-81DCB6A89A31}"/>
              </a:ext>
            </a:extLst>
          </p:cNvPr>
          <p:cNvSpPr txBox="1"/>
          <p:nvPr userDrawn="1"/>
        </p:nvSpPr>
        <p:spPr>
          <a:xfrm>
            <a:off x="1800225" y="6457950"/>
            <a:ext cx="184731" cy="369332"/>
          </a:xfrm>
          <a:prstGeom prst="rect">
            <a:avLst/>
          </a:prstGeom>
          <a:noFill/>
        </p:spPr>
        <p:txBody>
          <a:bodyPr wrap="none" rtlCol="0">
            <a:spAutoFit/>
          </a:bodyPr>
          <a:lstStyle/>
          <a:p>
            <a:endParaRPr lang="en-BE"/>
          </a:p>
        </p:txBody>
      </p:sp>
      <p:sp>
        <p:nvSpPr>
          <p:cNvPr id="10" name="Text Placeholder 12">
            <a:extLst>
              <a:ext uri="{FF2B5EF4-FFF2-40B4-BE49-F238E27FC236}">
                <a16:creationId xmlns:a16="http://schemas.microsoft.com/office/drawing/2014/main" id="{00D40E67-2C74-1B40-53A2-8986B4712852}"/>
              </a:ext>
            </a:extLst>
          </p:cNvPr>
          <p:cNvSpPr>
            <a:spLocks noGrp="1"/>
          </p:cNvSpPr>
          <p:nvPr>
            <p:ph type="body" sz="quarter" idx="13" hasCustomPrompt="1"/>
          </p:nvPr>
        </p:nvSpPr>
        <p:spPr>
          <a:xfrm>
            <a:off x="1308675" y="1789548"/>
            <a:ext cx="4025325" cy="4193418"/>
          </a:xfrm>
        </p:spPr>
        <p:txBody>
          <a:bodyPr lIns="0" tIns="0" rIns="0" bIns="0">
            <a:normAutofit/>
          </a:bodyPr>
          <a:lstStyle>
            <a:lvl1pPr marL="0" indent="0">
              <a:lnSpc>
                <a:spcPts val="2000"/>
              </a:lnSpc>
              <a:spcBef>
                <a:spcPts val="0"/>
              </a:spcBef>
              <a:buFontTx/>
              <a:buNone/>
              <a:defRPr sz="1600" baseline="0">
                <a:latin typeface="Arial" panose="020B0604020202020204" pitchFamily="34" charset="0"/>
                <a:cs typeface="Arial" panose="020B0604020202020204" pitchFamily="34" charset="0"/>
              </a:defRPr>
            </a:lvl1pPr>
            <a:lvl2pPr marL="457200" indent="0">
              <a:buFontTx/>
              <a:buNone/>
              <a:defRPr sz="1800" baseline="0">
                <a:latin typeface="+mn-lt"/>
              </a:defRPr>
            </a:lvl2pPr>
            <a:lvl3pPr marL="914400" indent="0">
              <a:buFontTx/>
              <a:buNone/>
              <a:defRPr sz="1800" baseline="0">
                <a:latin typeface="+mn-lt"/>
              </a:defRPr>
            </a:lvl3pPr>
            <a:lvl4pPr>
              <a:buFontTx/>
              <a:buNone/>
              <a:defRPr sz="1800" baseline="0">
                <a:latin typeface="+mn-lt"/>
              </a:defRPr>
            </a:lvl4pPr>
            <a:lvl5pPr marL="1828800" indent="0">
              <a:buFontTx/>
              <a:buNone/>
              <a:defRPr sz="1800" baseline="0">
                <a:latin typeface="+mn-lt"/>
              </a:defRPr>
            </a:lvl5pPr>
          </a:lstStyle>
          <a:p>
            <a:pPr lvl="0"/>
            <a:r>
              <a:rPr lang="en-GB" dirty="0"/>
              <a:t>Click to edit </a:t>
            </a:r>
            <a:r>
              <a:rPr lang="en-GB" dirty="0" err="1"/>
              <a:t>bodycopy</a:t>
            </a:r>
            <a:r>
              <a:rPr lang="en-GB" dirty="0"/>
              <a:t> text styles</a:t>
            </a:r>
          </a:p>
        </p:txBody>
      </p:sp>
      <p:pic>
        <p:nvPicPr>
          <p:cNvPr id="4" name="Picture 3">
            <a:extLst>
              <a:ext uri="{FF2B5EF4-FFF2-40B4-BE49-F238E27FC236}">
                <a16:creationId xmlns:a16="http://schemas.microsoft.com/office/drawing/2014/main" id="{1CA218FE-4388-22FB-FAA5-5F61347E3DED}"/>
              </a:ext>
            </a:extLst>
          </p:cNvPr>
          <p:cNvPicPr>
            <a:picLocks noChangeAspect="1"/>
          </p:cNvPicPr>
          <p:nvPr userDrawn="1"/>
        </p:nvPicPr>
        <p:blipFill>
          <a:blip r:embed="rId2"/>
          <a:stretch>
            <a:fillRect/>
          </a:stretch>
        </p:blipFill>
        <p:spPr>
          <a:xfrm>
            <a:off x="11603686" y="616365"/>
            <a:ext cx="321658" cy="365125"/>
          </a:xfrm>
          <a:prstGeom prst="rect">
            <a:avLst/>
          </a:prstGeom>
        </p:spPr>
      </p:pic>
    </p:spTree>
    <p:extLst>
      <p:ext uri="{BB962C8B-B14F-4D97-AF65-F5344CB8AC3E}">
        <p14:creationId xmlns:p14="http://schemas.microsoft.com/office/powerpoint/2010/main" val="163575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1.emf"/><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F4A092-9B05-E4FD-1322-39FC60585377}"/>
              </a:ext>
            </a:extLst>
          </p:cNvPr>
          <p:cNvSpPr>
            <a:spLocks noGrp="1"/>
          </p:cNvSpPr>
          <p:nvPr>
            <p:ph type="title"/>
          </p:nvPr>
        </p:nvSpPr>
        <p:spPr>
          <a:xfrm>
            <a:off x="838200" y="365125"/>
            <a:ext cx="8550166" cy="1051037"/>
          </a:xfrm>
          <a:prstGeom prst="rect">
            <a:avLst/>
          </a:prstGeom>
        </p:spPr>
        <p:txBody>
          <a:bodyPr vert="horz" lIns="91440" tIns="45720" rIns="91440" bIns="45720" rtlCol="0" anchor="ctr">
            <a:normAutofit/>
          </a:bodyPr>
          <a:lstStyle/>
          <a:p>
            <a:r>
              <a:rPr lang="nl-NL"/>
              <a:t>Klik om stijl te bewerken</a:t>
            </a:r>
            <a:endParaRPr lang="en-BE" dirty="0"/>
          </a:p>
        </p:txBody>
      </p:sp>
      <p:sp>
        <p:nvSpPr>
          <p:cNvPr id="3" name="Text Placeholder 2">
            <a:extLst>
              <a:ext uri="{FF2B5EF4-FFF2-40B4-BE49-F238E27FC236}">
                <a16:creationId xmlns:a16="http://schemas.microsoft.com/office/drawing/2014/main" id="{A43B2047-48CE-84E3-618D-8B3BBC3B96C7}"/>
              </a:ext>
            </a:extLst>
          </p:cNvPr>
          <p:cNvSpPr>
            <a:spLocks noGrp="1"/>
          </p:cNvSpPr>
          <p:nvPr>
            <p:ph type="body" idx="1"/>
          </p:nvPr>
        </p:nvSpPr>
        <p:spPr>
          <a:xfrm>
            <a:off x="838200" y="1825625"/>
            <a:ext cx="8550166"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Slide Number Placeholder 5">
            <a:extLst>
              <a:ext uri="{FF2B5EF4-FFF2-40B4-BE49-F238E27FC236}">
                <a16:creationId xmlns:a16="http://schemas.microsoft.com/office/drawing/2014/main" id="{0B69E318-B76F-4F18-6876-C540C75A1492}"/>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pPr/>
              <a:t>‹#›</a:t>
            </a:fld>
            <a:endParaRPr lang="en-BE" dirty="0"/>
          </a:p>
        </p:txBody>
      </p:sp>
      <p:pic>
        <p:nvPicPr>
          <p:cNvPr id="5" name="Picture 4">
            <a:extLst>
              <a:ext uri="{FF2B5EF4-FFF2-40B4-BE49-F238E27FC236}">
                <a16:creationId xmlns:a16="http://schemas.microsoft.com/office/drawing/2014/main" id="{DCF4F556-F092-9493-B1A7-A4E3AA63A302}"/>
              </a:ext>
            </a:extLst>
          </p:cNvPr>
          <p:cNvPicPr>
            <a:picLocks noChangeAspect="1"/>
          </p:cNvPicPr>
          <p:nvPr userDrawn="1"/>
        </p:nvPicPr>
        <p:blipFill>
          <a:blip r:embed="rId17"/>
          <a:stretch>
            <a:fillRect/>
          </a:stretch>
        </p:blipFill>
        <p:spPr>
          <a:xfrm>
            <a:off x="11603684" y="616364"/>
            <a:ext cx="321658" cy="365125"/>
          </a:xfrm>
          <a:prstGeom prst="rect">
            <a:avLst/>
          </a:prstGeom>
        </p:spPr>
      </p:pic>
    </p:spTree>
    <p:extLst>
      <p:ext uri="{BB962C8B-B14F-4D97-AF65-F5344CB8AC3E}">
        <p14:creationId xmlns:p14="http://schemas.microsoft.com/office/powerpoint/2010/main" val="2473282256"/>
      </p:ext>
    </p:extLst>
  </p:cSld>
  <p:clrMap bg1="lt1" tx1="dk1" bg2="lt2" tx2="dk2" accent1="accent1" accent2="accent2" accent3="accent3" accent4="accent4" accent5="accent5" accent6="accent6" hlink="hlink" folHlink="folHlink"/>
  <p:sldLayoutIdLst>
    <p:sldLayoutId id="2147483671" r:id="rId1"/>
    <p:sldLayoutId id="2147483660" r:id="rId2"/>
    <p:sldLayoutId id="2147483672" r:id="rId3"/>
    <p:sldLayoutId id="2147483649" r:id="rId4"/>
    <p:sldLayoutId id="2147483661" r:id="rId5"/>
    <p:sldLayoutId id="2147483652" r:id="rId6"/>
    <p:sldLayoutId id="2147483668" r:id="rId7"/>
    <p:sldLayoutId id="2147483670" r:id="rId8"/>
    <p:sldLayoutId id="2147483650" r:id="rId9"/>
    <p:sldLayoutId id="2147483669" r:id="rId10"/>
    <p:sldLayoutId id="2147483666" r:id="rId11"/>
    <p:sldLayoutId id="2147483673" r:id="rId12"/>
    <p:sldLayoutId id="2147483667" r:id="rId13"/>
    <p:sldLayoutId id="2147483662" r:id="rId14"/>
    <p:sldLayoutId id="2147483674" r:id="rId15"/>
  </p:sldLayoutIdLst>
  <p:hf hdr="0" ftr="0" dt="0"/>
  <p:txStyles>
    <p:titleStyle>
      <a:lvl1pPr algn="l" defTabSz="914400" rtl="0" eaLnBrk="1" latinLnBrk="0" hangingPunct="1">
        <a:lnSpc>
          <a:spcPct val="90000"/>
        </a:lnSpc>
        <a:spcBef>
          <a:spcPct val="0"/>
        </a:spcBef>
        <a:buNone/>
        <a:defRPr sz="3000" b="1" kern="1200">
          <a:solidFill>
            <a:srgbClr val="354C5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18"/>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18"/>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F4A092-9B05-E4FD-1322-39FC60585377}"/>
              </a:ext>
            </a:extLst>
          </p:cNvPr>
          <p:cNvSpPr>
            <a:spLocks noGrp="1"/>
          </p:cNvSpPr>
          <p:nvPr>
            <p:ph type="title"/>
          </p:nvPr>
        </p:nvSpPr>
        <p:spPr>
          <a:xfrm>
            <a:off x="838200" y="365125"/>
            <a:ext cx="8550166" cy="1051037"/>
          </a:xfrm>
          <a:prstGeom prst="rect">
            <a:avLst/>
          </a:prstGeom>
        </p:spPr>
        <p:txBody>
          <a:bodyPr vert="horz" lIns="91440" tIns="45720" rIns="91440" bIns="45720" rtlCol="0" anchor="ctr">
            <a:normAutofit/>
          </a:bodyPr>
          <a:lstStyle/>
          <a:p>
            <a:r>
              <a:rPr lang="nl-NL"/>
              <a:t>Klik om stijl te bewerken</a:t>
            </a:r>
            <a:endParaRPr lang="en-BE" dirty="0"/>
          </a:p>
        </p:txBody>
      </p:sp>
      <p:sp>
        <p:nvSpPr>
          <p:cNvPr id="3" name="Text Placeholder 2">
            <a:extLst>
              <a:ext uri="{FF2B5EF4-FFF2-40B4-BE49-F238E27FC236}">
                <a16:creationId xmlns:a16="http://schemas.microsoft.com/office/drawing/2014/main" id="{A43B2047-48CE-84E3-618D-8B3BBC3B96C7}"/>
              </a:ext>
            </a:extLst>
          </p:cNvPr>
          <p:cNvSpPr>
            <a:spLocks noGrp="1"/>
          </p:cNvSpPr>
          <p:nvPr>
            <p:ph type="body" idx="1"/>
          </p:nvPr>
        </p:nvSpPr>
        <p:spPr>
          <a:xfrm>
            <a:off x="838200" y="1825625"/>
            <a:ext cx="8550166"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Slide Number Placeholder 5">
            <a:extLst>
              <a:ext uri="{FF2B5EF4-FFF2-40B4-BE49-F238E27FC236}">
                <a16:creationId xmlns:a16="http://schemas.microsoft.com/office/drawing/2014/main" id="{0B69E318-B76F-4F18-6876-C540C75A1492}"/>
              </a:ext>
            </a:extLst>
          </p:cNvPr>
          <p:cNvSpPr txBox="1">
            <a:spLocks/>
          </p:cNvSpPr>
          <p:nvPr userDrawn="1"/>
        </p:nvSpPr>
        <p:spPr>
          <a:xfrm>
            <a:off x="11173283" y="6594530"/>
            <a:ext cx="752061" cy="182563"/>
          </a:xfrm>
          <a:prstGeom prst="rect">
            <a:avLst/>
          </a:prstGeom>
        </p:spPr>
        <p:txBody>
          <a:bodyPr vert="horz" lIns="0" tIns="0" rIns="0" bIns="0" rtlCol="0" anchor="ctr"/>
          <a:lstStyle>
            <a:defPPr>
              <a:defRPr lang="en-BE"/>
            </a:defPPr>
            <a:lvl1pPr marL="0" algn="r" defTabSz="914400" rtl="0" eaLnBrk="1" latinLnBrk="0" hangingPunct="1">
              <a:defRPr sz="1200" kern="1200">
                <a:solidFill>
                  <a:srgbClr val="354C5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EFF89-E4AA-584F-8B02-5791ED7908DC}" type="slidenum">
              <a:rPr lang="en-BE" smtClean="0"/>
              <a:pPr/>
              <a:t>‹#›</a:t>
            </a:fld>
            <a:endParaRPr lang="en-BE" dirty="0"/>
          </a:p>
        </p:txBody>
      </p:sp>
      <p:pic>
        <p:nvPicPr>
          <p:cNvPr id="5" name="Picture 4">
            <a:extLst>
              <a:ext uri="{FF2B5EF4-FFF2-40B4-BE49-F238E27FC236}">
                <a16:creationId xmlns:a16="http://schemas.microsoft.com/office/drawing/2014/main" id="{DCF4F556-F092-9493-B1A7-A4E3AA63A302}"/>
              </a:ext>
            </a:extLst>
          </p:cNvPr>
          <p:cNvPicPr>
            <a:picLocks noChangeAspect="1"/>
          </p:cNvPicPr>
          <p:nvPr userDrawn="1"/>
        </p:nvPicPr>
        <p:blipFill>
          <a:blip r:embed="rId19"/>
          <a:stretch>
            <a:fillRect/>
          </a:stretch>
        </p:blipFill>
        <p:spPr>
          <a:xfrm>
            <a:off x="11603684" y="616364"/>
            <a:ext cx="321658" cy="365125"/>
          </a:xfrm>
          <a:prstGeom prst="rect">
            <a:avLst/>
          </a:prstGeom>
        </p:spPr>
      </p:pic>
    </p:spTree>
    <p:extLst>
      <p:ext uri="{BB962C8B-B14F-4D97-AF65-F5344CB8AC3E}">
        <p14:creationId xmlns:p14="http://schemas.microsoft.com/office/powerpoint/2010/main" val="14671634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hf hdr="0" ftr="0" dt="0"/>
  <p:txStyles>
    <p:titleStyle>
      <a:lvl1pPr algn="l" defTabSz="914400" rtl="0" eaLnBrk="1" latinLnBrk="0" hangingPunct="1">
        <a:lnSpc>
          <a:spcPct val="90000"/>
        </a:lnSpc>
        <a:spcBef>
          <a:spcPct val="0"/>
        </a:spcBef>
        <a:buNone/>
        <a:defRPr sz="3000" b="1" kern="1200">
          <a:solidFill>
            <a:srgbClr val="354C5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0"/>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20"/>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socialsecurity.be/employer/instructions/dmfa/fr/latest/instructions/persons/specific/sportmen.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www.socialsecurity.be/employer/instructions/dmfa/fr/latest/instructions/salary/particularcases/expensesreimbursement.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onss.be/contactez-nous" TargetMode="External"/><Relationship Id="rId7" Type="http://schemas.openxmlformats.org/officeDocument/2006/relationships/hyperlink" Target="https://www.groups.be/fr/contact/bdm" TargetMode="External"/><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hyperlink" Target="mailto:Frank.VERBRUGGEN@groups.be" TargetMode="External"/><Relationship Id="rId5" Type="http://schemas.openxmlformats.org/officeDocument/2006/relationships/hyperlink" Target="mailto:Francois.SOLEIL@groups.be" TargetMode="External"/><Relationship Id="rId4" Type="http://schemas.openxmlformats.org/officeDocument/2006/relationships/hyperlink" Target="https://finances.belgium.be/fr/contact"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8A56-1A37-9363-9AC8-062DFA2545E8}"/>
              </a:ext>
            </a:extLst>
          </p:cNvPr>
          <p:cNvSpPr>
            <a:spLocks noGrp="1"/>
          </p:cNvSpPr>
          <p:nvPr>
            <p:ph type="ctrTitle"/>
          </p:nvPr>
        </p:nvSpPr>
        <p:spPr>
          <a:xfrm>
            <a:off x="4504889" y="1484664"/>
            <a:ext cx="4974672" cy="2387600"/>
          </a:xfrm>
        </p:spPr>
        <p:txBody>
          <a:bodyPr/>
          <a:lstStyle/>
          <a:p>
            <a:pPr algn="ctr"/>
            <a:r>
              <a:rPr lang="en-US" sz="2400" dirty="0"/>
              <a:t>Séance </a:t>
            </a:r>
            <a:r>
              <a:rPr lang="fr-BE" sz="2400" dirty="0"/>
              <a:t>d’information</a:t>
            </a:r>
            <a:r>
              <a:rPr lang="en-US" sz="2400" dirty="0"/>
              <a:t> à destination des clubs de hockey </a:t>
            </a:r>
            <a:br>
              <a:rPr lang="en-US" sz="2400" dirty="0"/>
            </a:br>
            <a:br>
              <a:rPr lang="en-US" sz="2400" dirty="0"/>
            </a:br>
            <a:r>
              <a:rPr lang="en-US" sz="2400" b="0" dirty="0"/>
              <a:t>Gestion </a:t>
            </a:r>
            <a:r>
              <a:rPr lang="en-US" sz="2400" b="0" dirty="0" err="1"/>
              <a:t>contractuelle</a:t>
            </a:r>
            <a:r>
              <a:rPr lang="en-US" sz="2400" b="0" dirty="0"/>
              <a:t> des </a:t>
            </a:r>
            <a:r>
              <a:rPr lang="en-US" sz="2400" b="0" dirty="0" err="1"/>
              <a:t>joueurs</a:t>
            </a:r>
            <a:br>
              <a:rPr lang="en-US" sz="2400" dirty="0"/>
            </a:br>
            <a:r>
              <a:rPr lang="en-US" sz="2400" dirty="0"/>
              <a:t>-</a:t>
            </a:r>
            <a:br>
              <a:rPr lang="en-US" sz="2400" dirty="0"/>
            </a:br>
            <a:r>
              <a:rPr lang="fr-BE" sz="2400" b="0" dirty="0"/>
              <a:t>Aperçu des situations possibles</a:t>
            </a:r>
            <a:br>
              <a:rPr lang="en-US" sz="2400" dirty="0"/>
            </a:br>
            <a:endParaRPr lang="en-BE" sz="2400" dirty="0"/>
          </a:p>
        </p:txBody>
      </p:sp>
      <p:sp>
        <p:nvSpPr>
          <p:cNvPr id="3" name="Subtitle 2">
            <a:extLst>
              <a:ext uri="{FF2B5EF4-FFF2-40B4-BE49-F238E27FC236}">
                <a16:creationId xmlns:a16="http://schemas.microsoft.com/office/drawing/2014/main" id="{A5D24A75-9353-46D3-A767-DEEBAE48B95D}"/>
              </a:ext>
            </a:extLst>
          </p:cNvPr>
          <p:cNvSpPr>
            <a:spLocks noGrp="1"/>
          </p:cNvSpPr>
          <p:nvPr>
            <p:ph type="subTitle" idx="1"/>
          </p:nvPr>
        </p:nvSpPr>
        <p:spPr>
          <a:xfrm>
            <a:off x="5604788" y="4179536"/>
            <a:ext cx="3479549" cy="1052512"/>
          </a:xfrm>
        </p:spPr>
        <p:txBody>
          <a:bodyPr>
            <a:normAutofit/>
          </a:bodyPr>
          <a:lstStyle/>
          <a:p>
            <a:pPr algn="ctr">
              <a:lnSpc>
                <a:spcPts val="2400"/>
              </a:lnSpc>
              <a:spcBef>
                <a:spcPts val="0"/>
              </a:spcBef>
            </a:pPr>
            <a:r>
              <a:rPr lang="en-US" dirty="0" err="1"/>
              <a:t>Webinaire</a:t>
            </a:r>
            <a:endParaRPr lang="en-US" dirty="0"/>
          </a:p>
          <a:p>
            <a:pPr algn="ctr">
              <a:lnSpc>
                <a:spcPts val="2400"/>
              </a:lnSpc>
              <a:spcBef>
                <a:spcPts val="0"/>
              </a:spcBef>
            </a:pPr>
            <a:r>
              <a:rPr lang="en-US" dirty="0"/>
              <a:t>–  </a:t>
            </a:r>
          </a:p>
          <a:p>
            <a:pPr algn="ctr">
              <a:lnSpc>
                <a:spcPts val="2400"/>
              </a:lnSpc>
              <a:spcBef>
                <a:spcPts val="0"/>
              </a:spcBef>
            </a:pPr>
            <a:r>
              <a:rPr lang="en-US" dirty="0"/>
              <a:t>7 </a:t>
            </a:r>
            <a:r>
              <a:rPr lang="en-US" dirty="0" err="1"/>
              <a:t>décembre</a:t>
            </a:r>
            <a:r>
              <a:rPr lang="en-US" dirty="0"/>
              <a:t> 2023</a:t>
            </a:r>
            <a:endParaRPr lang="en-BE" dirty="0"/>
          </a:p>
        </p:txBody>
      </p:sp>
    </p:spTree>
    <p:extLst>
      <p:ext uri="{BB962C8B-B14F-4D97-AF65-F5344CB8AC3E}">
        <p14:creationId xmlns:p14="http://schemas.microsoft.com/office/powerpoint/2010/main" val="1281126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1378608"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lang="fr-BE" sz="1600" dirty="0">
                <a:solidFill>
                  <a:srgbClr val="000000"/>
                </a:solidFill>
              </a:rPr>
              <a:t>P</a:t>
            </a: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rimes exonérées d’ONSS</a:t>
            </a:r>
          </a:p>
          <a:p>
            <a:pPr lvl="3">
              <a:buFont typeface="Wingdings" panose="05000000000000000000" pitchFamily="2" charset="2"/>
              <a:buChar char="Ø"/>
            </a:pPr>
            <a:r>
              <a:rPr lang="fr-BE" sz="1400" dirty="0">
                <a:solidFill>
                  <a:srgbClr val="000000"/>
                </a:solidFill>
              </a:rPr>
              <a:t>Instructions ONSS </a:t>
            </a:r>
            <a:r>
              <a:rPr lang="fr-BE" sz="1400" dirty="0">
                <a:hlinkClick r:id="rId4">
                  <a:extLst>
                    <a:ext uri="{A12FA001-AC4F-418D-AE19-62706E023703}">
                      <ahyp:hlinkClr xmlns:ahyp="http://schemas.microsoft.com/office/drawing/2018/hyperlinkcolor" val="tx"/>
                    </a:ext>
                  </a:extLst>
                </a:hlinkClick>
              </a:rPr>
              <a:t>https://www.socialsecurity.be/employer/instructions/dmfa/fr/latest/instructions/persons/specific/sportmen.html</a:t>
            </a:r>
            <a:r>
              <a:rPr lang="fr-BE" sz="1400" dirty="0"/>
              <a:t>  </a:t>
            </a:r>
            <a:r>
              <a:rPr lang="fr-BE" sz="1400" dirty="0">
                <a:solidFill>
                  <a:srgbClr val="000000"/>
                </a:solidFill>
              </a:rPr>
              <a:t>: </a:t>
            </a:r>
          </a:p>
          <a:p>
            <a:pPr marL="1371600" lvl="3" indent="0">
              <a:buNone/>
            </a:pPr>
            <a:endParaRPr lang="fr-BE" sz="1400" dirty="0">
              <a:solidFill>
                <a:srgbClr val="000000"/>
              </a:solidFill>
            </a:endParaRPr>
          </a:p>
          <a:p>
            <a:pPr marL="1371600" lvl="3" indent="0">
              <a:buNone/>
            </a:pPr>
            <a:r>
              <a:rPr lang="fr-BE" sz="1400" i="0" dirty="0">
                <a:solidFill>
                  <a:srgbClr val="000000"/>
                </a:solidFill>
              </a:rPr>
              <a:t>« </a:t>
            </a:r>
            <a:r>
              <a:rPr lang="fr-BE" sz="1400" dirty="0">
                <a:solidFill>
                  <a:srgbClr val="000000"/>
                </a:solidFill>
              </a:rPr>
              <a:t>Les sportifs qui ne reçoivent qu’</a:t>
            </a:r>
            <a:r>
              <a:rPr lang="fr-BE" sz="1400" i="0" dirty="0">
                <a:solidFill>
                  <a:srgbClr val="000000"/>
                </a:solidFill>
              </a:rPr>
              <a:t>(…)</a:t>
            </a:r>
            <a:r>
              <a:rPr lang="fr-BE" sz="1400" dirty="0">
                <a:solidFill>
                  <a:srgbClr val="000000"/>
                </a:solidFill>
              </a:rPr>
              <a:t> une </a:t>
            </a:r>
            <a:r>
              <a:rPr lang="fr-BE" sz="1400" b="1" u="sng" dirty="0">
                <a:solidFill>
                  <a:srgbClr val="000000"/>
                </a:solidFill>
              </a:rPr>
              <a:t>prime de résultat modique </a:t>
            </a:r>
            <a:r>
              <a:rPr lang="fr-BE" sz="1400" dirty="0">
                <a:solidFill>
                  <a:srgbClr val="000000"/>
                </a:solidFill>
              </a:rPr>
              <a:t>ne doivent pas être déclarés à l'ONSS. Il s'agit alors de prestations qui sont effectuées dans le cadre de loisirs, pour lesquels les parties n'ont pas l'intention de conclure un contrat de travail. Cette condition est remplie si:</a:t>
            </a:r>
          </a:p>
          <a:p>
            <a:pPr marL="1371600" lvl="3" indent="0">
              <a:buNone/>
            </a:pPr>
            <a:r>
              <a:rPr lang="fr-BE" sz="1400" dirty="0">
                <a:solidFill>
                  <a:srgbClr val="000000"/>
                </a:solidFill>
              </a:rPr>
              <a:t>- le montant total que le sportif reçoit pour une saison sportive complète (donc par an) </a:t>
            </a:r>
            <a:r>
              <a:rPr lang="fr-BE" sz="1400" b="1" u="sng" dirty="0">
                <a:solidFill>
                  <a:srgbClr val="000000"/>
                </a:solidFill>
              </a:rPr>
              <a:t>n'excède pas 4500 EUR</a:t>
            </a:r>
          </a:p>
          <a:p>
            <a:pPr marL="1371600" lvl="3" indent="0">
              <a:buNone/>
            </a:pPr>
            <a:r>
              <a:rPr lang="fr-BE" sz="1400" dirty="0">
                <a:solidFill>
                  <a:srgbClr val="000000"/>
                </a:solidFill>
              </a:rPr>
              <a:t>-</a:t>
            </a:r>
            <a:r>
              <a:rPr lang="fr-BE" sz="1400" i="0" dirty="0">
                <a:solidFill>
                  <a:srgbClr val="000000"/>
                </a:solidFill>
              </a:rPr>
              <a:t>(…)».</a:t>
            </a:r>
            <a:endParaRPr lang="fr-BE" sz="1400" dirty="0">
              <a:solidFill>
                <a:srgbClr val="000000"/>
              </a:solidFill>
            </a:endParaRPr>
          </a:p>
          <a:p>
            <a:pPr marL="1371600" lvl="3" indent="0">
              <a:buNone/>
            </a:pPr>
            <a:endParaRPr lang="fr-BE" sz="1400" dirty="0">
              <a:solidFill>
                <a:srgbClr val="000000"/>
              </a:solidFill>
            </a:endParaRPr>
          </a:p>
          <a:p>
            <a:pPr marL="1371600" lvl="3" indent="0">
              <a:buNone/>
            </a:pPr>
            <a:endParaRPr lang="fr-BE" sz="1400" dirty="0">
              <a:solidFill>
                <a:srgbClr val="000000"/>
              </a:solidFill>
            </a:endParaRPr>
          </a:p>
          <a:p>
            <a:pPr marL="1371600" lvl="3" indent="0">
              <a:buNone/>
            </a:pPr>
            <a:endParaRPr lang="fr-BE" sz="1400" dirty="0">
              <a:solidFill>
                <a:srgbClr val="000000"/>
              </a:solidFill>
            </a:endParaRPr>
          </a:p>
          <a:p>
            <a:pPr marL="1371600" lvl="3" indent="0">
              <a:buNone/>
            </a:pPr>
            <a:endParaRPr lang="fr-BE" sz="1400" noProof="0" dirty="0">
              <a:solidFill>
                <a:srgbClr val="000000"/>
              </a:solidFill>
            </a:endParaRPr>
          </a:p>
          <a:p>
            <a:pPr lvl="3">
              <a:buFont typeface="Wingdings" panose="05000000000000000000" pitchFamily="2" charset="2"/>
              <a:buChar char="Ø"/>
            </a:pPr>
            <a:endParaRPr lang="en-GB" sz="1400" noProof="0" dirty="0">
              <a:solidFill>
                <a:srgbClr val="000000"/>
              </a:solidFill>
            </a:endParaRPr>
          </a:p>
        </p:txBody>
      </p:sp>
      <p:sp>
        <p:nvSpPr>
          <p:cNvPr id="4" name="Titre 3">
            <a:extLst>
              <a:ext uri="{FF2B5EF4-FFF2-40B4-BE49-F238E27FC236}">
                <a16:creationId xmlns:a16="http://schemas.microsoft.com/office/drawing/2014/main" id="{E8E0F12B-0508-413A-DADC-B28917AEE840}"/>
              </a:ext>
            </a:extLst>
          </p:cNvPr>
          <p:cNvSpPr>
            <a:spLocks noGrp="1"/>
          </p:cNvSpPr>
          <p:nvPr>
            <p:ph type="title"/>
          </p:nvPr>
        </p:nvSpPr>
        <p:spPr>
          <a:xfrm>
            <a:off x="1378608" y="365125"/>
            <a:ext cx="8550166" cy="1051037"/>
          </a:xfrm>
        </p:spPr>
        <p:txBody>
          <a:bodyPr/>
          <a:lstStyle/>
          <a:p>
            <a:r>
              <a:rPr lang="fr-BE" dirty="0"/>
              <a:t>VOLET SECURITE SOCIALE</a:t>
            </a:r>
          </a:p>
        </p:txBody>
      </p:sp>
    </p:spTree>
    <p:extLst>
      <p:ext uri="{BB962C8B-B14F-4D97-AF65-F5344CB8AC3E}">
        <p14:creationId xmlns:p14="http://schemas.microsoft.com/office/powerpoint/2010/main" val="213940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1308674"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2000" b="0" i="0" u="none" strike="noStrike" kern="1200" cap="none" spc="0" normalizeH="0" baseline="0" noProof="0" dirty="0">
                <a:ln>
                  <a:noFill/>
                </a:ln>
                <a:solidFill>
                  <a:srgbClr val="000000"/>
                </a:solidFill>
                <a:effectLst/>
                <a:uLnTx/>
                <a:uFillTx/>
                <a:latin typeface="Arial" panose="020B0604020202020204"/>
                <a:ea typeface="+mn-ea"/>
                <a:cs typeface="+mn-cs"/>
              </a:rPr>
              <a:t>Max. 4.500 € brut/saison (même si plusieurs clubs)</a:t>
            </a: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2000" b="0" i="0" u="none" strike="noStrike" kern="1200" cap="none" spc="0" normalizeH="0" baseline="0" noProof="0" dirty="0">
                <a:ln>
                  <a:noFill/>
                </a:ln>
                <a:solidFill>
                  <a:srgbClr val="000000"/>
                </a:solidFill>
                <a:effectLst/>
                <a:uLnTx/>
                <a:uFillTx/>
                <a:latin typeface="Arial" panose="020B0604020202020204"/>
                <a:ea typeface="+mn-ea"/>
                <a:cs typeface="+mn-cs"/>
              </a:rPr>
              <a:t>Max. 100 € brut/point? (// football)*</a:t>
            </a: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lang="fr-BE" sz="2000" dirty="0">
                <a:solidFill>
                  <a:srgbClr val="000000"/>
                </a:solidFill>
                <a:latin typeface="Arial" panose="020B0604020202020204"/>
              </a:rPr>
              <a:t>BRUT! (cf. volet fiscal)</a:t>
            </a: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2000" b="0" i="0" u="none" strike="noStrike" kern="1200" cap="none" spc="0" normalizeH="0" baseline="0" noProof="0" dirty="0">
                <a:ln>
                  <a:noFill/>
                </a:ln>
                <a:solidFill>
                  <a:srgbClr val="000000"/>
                </a:solidFill>
                <a:effectLst/>
                <a:uLnTx/>
                <a:uFillTx/>
                <a:latin typeface="Arial" panose="020B0604020202020204"/>
                <a:ea typeface="+mn-ea"/>
                <a:cs typeface="+mn-cs"/>
              </a:rPr>
              <a:t>Exonéré d’ONSS mais pas de précompte professionnel </a:t>
            </a:r>
            <a:endParaRPr kumimoji="0" lang="fr-BE"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p:txBody>
          <a:bodyPr/>
          <a:lstStyle/>
          <a:p>
            <a:r>
              <a:rPr lang="fr-BE" dirty="0"/>
              <a:t>VOLET SECURITE SOCIALE</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6706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991924"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fr-BE"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lang="fr-BE" dirty="0">
              <a:solidFill>
                <a:srgbClr val="000000"/>
              </a:solidFill>
              <a:latin typeface="Arial" panose="020B0604020202020204"/>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lang="fr-BE" sz="2000" dirty="0">
                <a:solidFill>
                  <a:srgbClr val="000000"/>
                </a:solidFill>
                <a:latin typeface="Arial" panose="020B0604020202020204"/>
              </a:rPr>
              <a:t>Pourcentage du précompte professionnel</a:t>
            </a:r>
          </a:p>
          <a:p>
            <a:pPr marL="1657350" lvl="3" indent="-285750">
              <a:lnSpc>
                <a:spcPct val="90000"/>
              </a:lnSpc>
              <a:spcBef>
                <a:spcPts val="500"/>
              </a:spcBef>
              <a:buFont typeface="Wingdings" panose="05000000000000000000" pitchFamily="2" charset="2"/>
              <a:buChar char="Ø"/>
              <a:defRPr/>
            </a:pPr>
            <a:r>
              <a:rPr kumimoji="0" lang="fr-B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Régime spécial :</a:t>
            </a:r>
          </a:p>
          <a:p>
            <a:pPr marL="2114550" lvl="4" indent="-285750">
              <a:lnSpc>
                <a:spcPct val="90000"/>
              </a:lnSpc>
              <a:spcBef>
                <a:spcPts val="500"/>
              </a:spcBef>
              <a:buFont typeface="Wingdings" panose="05000000000000000000" pitchFamily="2" charset="2"/>
              <a:buChar char="v"/>
              <a:defRPr/>
            </a:pPr>
            <a:r>
              <a:rPr kumimoji="0" lang="fr-B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16,66% pour les jeunes sportifs (16 à 22 ans) jusqu'à 23.030 EUR (indexé - année de revenus 2023)</a:t>
            </a:r>
          </a:p>
          <a:p>
            <a:pPr marL="2114550" lvl="4" indent="-285750">
              <a:lnSpc>
                <a:spcPct val="90000"/>
              </a:lnSpc>
              <a:spcBef>
                <a:spcPts val="500"/>
              </a:spcBef>
              <a:buFont typeface="Wingdings" panose="05000000000000000000" pitchFamily="2" charset="2"/>
              <a:buChar char="v"/>
              <a:defRPr/>
            </a:pPr>
            <a:r>
              <a:rPr kumimoji="0" lang="fr-B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33,31% de sportifs plus âgés (23 ans et +) jusqu'à 23.030 EUR (indexé - année de revenus 2023) SI ACTIVITE SECONDAIRE</a:t>
            </a:r>
          </a:p>
          <a:p>
            <a:pPr marL="1657350" lvl="3" indent="-285750">
              <a:lnSpc>
                <a:spcPct val="90000"/>
              </a:lnSpc>
              <a:spcBef>
                <a:spcPts val="500"/>
              </a:spcBef>
              <a:buFont typeface="Wingdings" panose="05000000000000000000" pitchFamily="2" charset="2"/>
              <a:buChar char="Ø"/>
              <a:defRPr/>
            </a:pPr>
            <a:r>
              <a:rPr kumimoji="0" lang="fr-B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Période transitoire pour les joueurs qui ont 24 ans au 01/01/2024 (16,66%)</a:t>
            </a:r>
          </a:p>
          <a:p>
            <a:pPr marL="1657350" lvl="3" indent="-285750">
              <a:lnSpc>
                <a:spcPct val="90000"/>
              </a:lnSpc>
              <a:spcBef>
                <a:spcPts val="500"/>
              </a:spcBef>
              <a:buFont typeface="Wingdings" panose="05000000000000000000" pitchFamily="2" charset="2"/>
              <a:buChar char="Ø"/>
              <a:defRPr/>
            </a:pPr>
            <a:r>
              <a:rPr lang="fr-BE" sz="2000" dirty="0">
                <a:solidFill>
                  <a:srgbClr val="000000"/>
                </a:solidFill>
                <a:latin typeface="Arial" panose="020B0604020202020204" pitchFamily="34" charset="0"/>
                <a:cs typeface="Arial" panose="020B0604020202020204" pitchFamily="34" charset="0"/>
              </a:rPr>
              <a:t>Imposition distincte (sauf si imposition progressive + favorable)</a:t>
            </a:r>
            <a:endParaRPr kumimoji="0" lang="fr-B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991924" y="365125"/>
            <a:ext cx="8550166" cy="1051037"/>
          </a:xfrm>
        </p:spPr>
        <p:txBody>
          <a:bodyPr/>
          <a:lstStyle/>
          <a:p>
            <a:r>
              <a:rPr lang="en-US" dirty="0"/>
              <a:t>VOLET FISCAL</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748868"/>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6941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1098248"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fr-BE"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rPr>
              <a:t>Dispense partielle de versement</a:t>
            </a:r>
          </a:p>
          <a:p>
            <a:pPr marL="1657350" marR="0" lvl="3"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rPr>
              <a:t>Versement partiel PP au FISC (25% du montant du PP)</a:t>
            </a:r>
          </a:p>
          <a:p>
            <a:pPr marL="1657350" marR="0" lvl="3"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rPr>
              <a:t>! Obligation d’affectation du PP non-versé</a:t>
            </a:r>
          </a:p>
          <a:p>
            <a:pPr marL="2114550" marR="0" lvl="4"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v"/>
              <a:tabLst/>
              <a:defRPr/>
            </a:pPr>
            <a:r>
              <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rPr>
              <a:t>Si joueur 25 ans ou - : pas d’obligation d’affectation</a:t>
            </a:r>
          </a:p>
          <a:p>
            <a:pPr marL="2114550" marR="0" lvl="4"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v"/>
              <a:tabLst/>
              <a:defRPr/>
            </a:pPr>
            <a:r>
              <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rPr>
              <a:t>Si joueur 26 ans ou + : affectation de 55% du PP retenu à la formation des jeunes de 23 ans ou – au plus tard 31/12 n+1</a:t>
            </a:r>
          </a:p>
          <a:p>
            <a:pPr marL="2286000" marR="0" lvl="5" indent="0" algn="l" defTabSz="914400" rtl="0" eaLnBrk="1" fontAlgn="auto" latinLnBrk="0" hangingPunct="1">
              <a:lnSpc>
                <a:spcPct val="90000"/>
              </a:lnSpc>
              <a:spcBef>
                <a:spcPts val="500"/>
              </a:spcBef>
              <a:spcAft>
                <a:spcPts val="0"/>
              </a:spcAft>
              <a:buClrTx/>
              <a:buSzTx/>
              <a:buFontTx/>
              <a:buNone/>
              <a:tabLst/>
              <a:defRPr/>
            </a:pPr>
            <a:r>
              <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rPr>
              <a:t>« Formation des jeunes » = </a:t>
            </a:r>
            <a:r>
              <a:rPr kumimoji="0" lang="fr-BE" sz="1950" b="0" i="1" u="none" strike="noStrike" kern="1200" cap="none" spc="0" normalizeH="0" baseline="0" noProof="0" dirty="0">
                <a:ln>
                  <a:noFill/>
                </a:ln>
                <a:solidFill>
                  <a:srgbClr val="000000"/>
                </a:solidFill>
                <a:effectLst/>
                <a:uLnTx/>
                <a:uFillTx/>
                <a:latin typeface="Arial" panose="020B0604020202020204"/>
                <a:ea typeface="+mn-ea"/>
                <a:cs typeface="+mn-cs"/>
              </a:rPr>
              <a:t>la rémunération des personnes chargées de la formation, de l'encadrement ou du soutien de ces jeunes sportifs dans leur pratique sportive ainsi que la rémunération des jeunes sportifs </a:t>
            </a:r>
            <a:r>
              <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rPr>
              <a:t>(art. </a:t>
            </a:r>
            <a:r>
              <a:rPr kumimoji="0" lang="fr-BE" sz="1950" b="0" i="0" u="none" strike="noStrike" kern="1200" cap="none" spc="0" normalizeH="0" baseline="0" noProof="0" dirty="0">
                <a:ln>
                  <a:noFill/>
                </a:ln>
                <a:solidFill>
                  <a:schemeClr val="tx1"/>
                </a:solidFill>
                <a:effectLst/>
                <a:uLnTx/>
                <a:uFillTx/>
                <a:latin typeface="Arial" panose="020B0604020202020204"/>
                <a:ea typeface="+mn-ea"/>
                <a:cs typeface="+mn-cs"/>
              </a:rPr>
              <a:t>275/6</a:t>
            </a:r>
            <a:r>
              <a:rPr kumimoji="0" lang="fr-BE" sz="1950" b="0" i="0" u="none" strike="noStrike" kern="1200" cap="none" spc="0" normalizeH="0" baseline="0" noProof="0" dirty="0">
                <a:ln>
                  <a:noFill/>
                </a:ln>
                <a:solidFill>
                  <a:srgbClr val="000000"/>
                </a:solidFill>
                <a:effectLst/>
                <a:uLnTx/>
                <a:uFillTx/>
                <a:latin typeface="Arial" panose="020B0604020202020204"/>
                <a:ea typeface="+mn-ea"/>
                <a:cs typeface="+mn-cs"/>
              </a:rPr>
              <a:t> CIR).</a:t>
            </a:r>
            <a:endParaRPr kumimoji="0" lang="fr-BE" sz="19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1136134" y="365125"/>
            <a:ext cx="8550166" cy="1051037"/>
          </a:xfrm>
        </p:spPr>
        <p:txBody>
          <a:bodyPr/>
          <a:lstStyle/>
          <a:p>
            <a:r>
              <a:rPr lang="en-US" dirty="0"/>
              <a:t>VOLET FISCAL</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Flèche : droite 3">
            <a:extLst>
              <a:ext uri="{FF2B5EF4-FFF2-40B4-BE49-F238E27FC236}">
                <a16:creationId xmlns:a16="http://schemas.microsoft.com/office/drawing/2014/main" id="{D6E91DA5-BF0E-6EEC-A17F-FB473F7C2E32}"/>
              </a:ext>
            </a:extLst>
          </p:cNvPr>
          <p:cNvSpPr/>
          <p:nvPr/>
        </p:nvSpPr>
        <p:spPr>
          <a:xfrm>
            <a:off x="2891603" y="3995558"/>
            <a:ext cx="372862" cy="1065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02039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C5F60461-22AF-F08B-C23B-73D942DDC141}"/>
              </a:ext>
            </a:extLst>
          </p:cNvPr>
          <p:cNvSpPr>
            <a:spLocks noGrp="1"/>
          </p:cNvSpPr>
          <p:nvPr>
            <p:ph type="subTitle" idx="1"/>
          </p:nvPr>
        </p:nvSpPr>
        <p:spPr/>
        <p:txBody>
          <a:bodyPr>
            <a:normAutofit/>
          </a:bodyPr>
          <a:lstStyle/>
          <a:p>
            <a:r>
              <a:rPr lang="fr-BE" sz="2400" b="1" dirty="0"/>
              <a:t>EXEMPLE </a:t>
            </a:r>
          </a:p>
        </p:txBody>
      </p:sp>
      <p:sp>
        <p:nvSpPr>
          <p:cNvPr id="3" name="Espace réservé du texte 2">
            <a:extLst>
              <a:ext uri="{FF2B5EF4-FFF2-40B4-BE49-F238E27FC236}">
                <a16:creationId xmlns:a16="http://schemas.microsoft.com/office/drawing/2014/main" id="{85633710-A4D6-5C57-B2EA-8E99F392BB0F}"/>
              </a:ext>
            </a:extLst>
          </p:cNvPr>
          <p:cNvSpPr>
            <a:spLocks noGrp="1"/>
          </p:cNvSpPr>
          <p:nvPr>
            <p:ph type="body" sz="quarter" idx="13"/>
          </p:nvPr>
        </p:nvSpPr>
        <p:spPr>
          <a:xfrm>
            <a:off x="611392" y="2700512"/>
            <a:ext cx="3960608" cy="3608341"/>
          </a:xfrm>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BE"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IMPLICATIONS FINANCIERES</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Net joueur : 83,34 €/point</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Précompte professionnel : 16,66€/point</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Dispense partielle de versement : 4,17€/point versés par le club (pas d’obligation d’affectation)</a:t>
            </a:r>
          </a:p>
          <a:p>
            <a:pPr marL="342900" indent="-342900">
              <a:buFontTx/>
              <a:buChar char="-"/>
            </a:pPr>
            <a:endParaRPr lang="fr-BE" sz="2000" b="1" dirty="0">
              <a:solidFill>
                <a:srgbClr val="354C59"/>
              </a:solidFill>
              <a:ea typeface="+mj-ea"/>
            </a:endParaRPr>
          </a:p>
        </p:txBody>
      </p:sp>
      <p:sp>
        <p:nvSpPr>
          <p:cNvPr id="4" name="Espace réservé du texte 3">
            <a:extLst>
              <a:ext uri="{FF2B5EF4-FFF2-40B4-BE49-F238E27FC236}">
                <a16:creationId xmlns:a16="http://schemas.microsoft.com/office/drawing/2014/main" id="{73960A5C-07E6-BF73-8EE2-158B85C9467D}"/>
              </a:ext>
            </a:extLst>
          </p:cNvPr>
          <p:cNvSpPr>
            <a:spLocks noGrp="1"/>
          </p:cNvSpPr>
          <p:nvPr>
            <p:ph type="body" sz="quarter" idx="14"/>
          </p:nvPr>
        </p:nvSpPr>
        <p:spPr/>
        <p:txBody>
          <a:bodyPr>
            <a:normAutofit/>
          </a:bodyPr>
          <a:lstStyle/>
          <a:p>
            <a:r>
              <a:rPr lang="fr-BE" sz="2000" dirty="0"/>
              <a:t>Joueur de 22 ans perçoit 100€ brut/point. </a:t>
            </a:r>
          </a:p>
        </p:txBody>
      </p:sp>
      <p:sp>
        <p:nvSpPr>
          <p:cNvPr id="6" name="ZoneTexte 5">
            <a:extLst>
              <a:ext uri="{FF2B5EF4-FFF2-40B4-BE49-F238E27FC236}">
                <a16:creationId xmlns:a16="http://schemas.microsoft.com/office/drawing/2014/main" id="{9F145949-3F1B-6CB0-9E31-0B5ED763D9EC}"/>
              </a:ext>
            </a:extLst>
          </p:cNvPr>
          <p:cNvSpPr txBox="1"/>
          <p:nvPr/>
        </p:nvSpPr>
        <p:spPr>
          <a:xfrm>
            <a:off x="5824728" y="669013"/>
            <a:ext cx="51023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dirty="0">
                <a:ln>
                  <a:noFill/>
                </a:ln>
                <a:solidFill>
                  <a:srgbClr val="354C59"/>
                </a:solidFill>
                <a:effectLst/>
                <a:uLnTx/>
                <a:uFillTx/>
                <a:latin typeface="Arial" panose="020B0604020202020204"/>
                <a:ea typeface="+mn-ea"/>
                <a:cs typeface="+mn-cs"/>
              </a:rPr>
              <a:t>ASPECTS THEORIQUES</a:t>
            </a:r>
          </a:p>
        </p:txBody>
      </p:sp>
      <p:sp>
        <p:nvSpPr>
          <p:cNvPr id="7" name="ZoneTexte 6">
            <a:extLst>
              <a:ext uri="{FF2B5EF4-FFF2-40B4-BE49-F238E27FC236}">
                <a16:creationId xmlns:a16="http://schemas.microsoft.com/office/drawing/2014/main" id="{2BA7B552-64DA-4458-330A-6D0897B1E92B}"/>
              </a:ext>
            </a:extLst>
          </p:cNvPr>
          <p:cNvSpPr txBox="1"/>
          <p:nvPr/>
        </p:nvSpPr>
        <p:spPr>
          <a:xfrm>
            <a:off x="5340096" y="1335024"/>
            <a:ext cx="5413248"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Pas d’ONSS si </a:t>
            </a:r>
            <a:r>
              <a:rPr kumimoji="0" lang="fr-BE" sz="2000" b="0" i="0" u="none" strike="noStrike" kern="1200" cap="none" spc="0" normalizeH="0" baseline="0" noProof="0" dirty="0">
                <a:ln>
                  <a:noFill/>
                </a:ln>
                <a:effectLst/>
                <a:uLnTx/>
                <a:uFillTx/>
                <a:latin typeface="Arial" panose="020B0604020202020204"/>
                <a:ea typeface="+mn-ea"/>
                <a:cs typeface="+mn-cs"/>
              </a:rPr>
              <a:t>≤</a:t>
            </a: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 4.500 €/saison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000" dirty="0">
                <a:solidFill>
                  <a:srgbClr val="354C59"/>
                </a:solidFill>
                <a:latin typeface="Arial" panose="020B0604020202020204"/>
              </a:rPr>
              <a:t>P</a:t>
            </a:r>
            <a:r>
              <a:rPr kumimoji="0" lang="fr-BE" sz="2000" b="0" i="0" u="none" strike="noStrike" kern="1200" cap="none" spc="0" normalizeH="0" baseline="0" noProof="0" dirty="0" err="1">
                <a:ln>
                  <a:noFill/>
                </a:ln>
                <a:solidFill>
                  <a:srgbClr val="354C59"/>
                </a:solidFill>
                <a:effectLst/>
                <a:uLnTx/>
                <a:uFillTx/>
                <a:latin typeface="Arial" panose="020B0604020202020204"/>
                <a:ea typeface="+mn-ea"/>
                <a:cs typeface="+mn-cs"/>
              </a:rPr>
              <a:t>récompte</a:t>
            </a: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 professionnel (16,66%)</a:t>
            </a:r>
          </a:p>
          <a:p>
            <a:pPr marR="0" lvl="0" algn="l" defTabSz="914400" rtl="0" eaLnBrk="1" fontAlgn="auto" latinLnBrk="0" hangingPunct="1">
              <a:lnSpc>
                <a:spcPct val="100000"/>
              </a:lnSpc>
              <a:spcBef>
                <a:spcPts val="0"/>
              </a:spcBef>
              <a:spcAft>
                <a:spcPts val="0"/>
              </a:spcAft>
              <a:buClrTx/>
              <a:buSzTx/>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000" dirty="0">
                <a:solidFill>
                  <a:srgbClr val="354C59"/>
                </a:solidFill>
                <a:latin typeface="Arial" panose="020B0604020202020204"/>
              </a:rPr>
              <a:t>Dispense partielle de versement du Pr. prof. sans obligation affectation car </a:t>
            </a:r>
            <a:r>
              <a:rPr lang="fr-BE" sz="2000" dirty="0">
                <a:latin typeface="Arial" panose="020B0604020202020204"/>
              </a:rPr>
              <a:t>&lt;</a:t>
            </a:r>
            <a:r>
              <a:rPr lang="fr-BE" sz="2000" dirty="0">
                <a:solidFill>
                  <a:srgbClr val="354C59"/>
                </a:solidFill>
                <a:latin typeface="Arial" panose="020B0604020202020204"/>
              </a:rPr>
              <a:t> 26 ans</a:t>
            </a: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BE" sz="2000" b="0" i="0" u="none" strike="noStrike" kern="1200" cap="none" spc="0" normalizeH="0" baseline="0" noProof="0" dirty="0">
              <a:ln>
                <a:noFill/>
              </a:ln>
              <a:solidFill>
                <a:srgbClr val="354C59"/>
              </a:solidFill>
              <a:effectLst/>
              <a:highlight>
                <a:srgbClr val="FFFF00"/>
              </a:highlight>
              <a:uLnTx/>
              <a:uFillTx/>
              <a:latin typeface="Arial" panose="020B0604020202020204"/>
              <a:ea typeface="+mn-ea"/>
              <a:cs typeface="+mn-cs"/>
            </a:endParaRPr>
          </a:p>
        </p:txBody>
      </p:sp>
      <p:cxnSp>
        <p:nvCxnSpPr>
          <p:cNvPr id="14" name="Connecteur droit avec flèche 13">
            <a:extLst>
              <a:ext uri="{FF2B5EF4-FFF2-40B4-BE49-F238E27FC236}">
                <a16:creationId xmlns:a16="http://schemas.microsoft.com/office/drawing/2014/main" id="{2DC66B8D-0206-130B-64E8-883CB887FA07}"/>
              </a:ext>
            </a:extLst>
          </p:cNvPr>
          <p:cNvCxnSpPr>
            <a:cxnSpLocks/>
          </p:cNvCxnSpPr>
          <p:nvPr/>
        </p:nvCxnSpPr>
        <p:spPr>
          <a:xfrm flipH="1">
            <a:off x="4090942" y="1038345"/>
            <a:ext cx="1450322" cy="1485399"/>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CE290223-E9BE-79D6-3858-6F1854263603}"/>
              </a:ext>
            </a:extLst>
          </p:cNvPr>
          <p:cNvCxnSpPr>
            <a:cxnSpLocks/>
          </p:cNvCxnSpPr>
          <p:nvPr/>
        </p:nvCxnSpPr>
        <p:spPr>
          <a:xfrm>
            <a:off x="3512037" y="861561"/>
            <a:ext cx="2029227" cy="0"/>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69696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1117637" y="574372"/>
            <a:ext cx="8985328" cy="1051037"/>
          </a:xfrm>
        </p:spPr>
        <p:txBody>
          <a:bodyPr>
            <a:noAutofit/>
          </a:bodyPr>
          <a:lstStyle/>
          <a:p>
            <a:r>
              <a:rPr lang="en-US" sz="3200" dirty="0"/>
              <a:t>Quid </a:t>
            </a:r>
            <a:r>
              <a:rPr lang="fr-BE" sz="3200" dirty="0"/>
              <a:t>joueur perçoit des primes liées à la performance (victoire/égalité) &gt; 4.500€? </a:t>
            </a:r>
            <a:br>
              <a:rPr lang="fr-BE" sz="3200" dirty="0"/>
            </a:br>
            <a:r>
              <a:rPr lang="en-US" sz="3200" dirty="0"/>
              <a:t> </a:t>
            </a:r>
            <a:endParaRPr lang="en-BE" sz="3200"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4953740" y="1780599"/>
            <a:ext cx="6184536" cy="35104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 name="Image 3">
            <a:extLst>
              <a:ext uri="{FF2B5EF4-FFF2-40B4-BE49-F238E27FC236}">
                <a16:creationId xmlns:a16="http://schemas.microsoft.com/office/drawing/2014/main" id="{30A3371D-8AC5-230D-B93E-04A530FDE478}"/>
              </a:ext>
            </a:extLst>
          </p:cNvPr>
          <p:cNvPicPr>
            <a:picLocks noChangeAspect="1"/>
          </p:cNvPicPr>
          <p:nvPr/>
        </p:nvPicPr>
        <p:blipFill>
          <a:blip r:embed="rId4"/>
          <a:stretch>
            <a:fillRect/>
          </a:stretch>
        </p:blipFill>
        <p:spPr>
          <a:xfrm>
            <a:off x="553005" y="2329422"/>
            <a:ext cx="4287915" cy="2858610"/>
          </a:xfrm>
          <a:prstGeom prst="rect">
            <a:avLst/>
          </a:prstGeom>
        </p:spPr>
      </p:pic>
      <p:sp>
        <p:nvSpPr>
          <p:cNvPr id="6" name="ZoneTexte 5">
            <a:extLst>
              <a:ext uri="{FF2B5EF4-FFF2-40B4-BE49-F238E27FC236}">
                <a16:creationId xmlns:a16="http://schemas.microsoft.com/office/drawing/2014/main" id="{91728BE1-86F5-E1B2-4D29-43C0070CA6B1}"/>
              </a:ext>
            </a:extLst>
          </p:cNvPr>
          <p:cNvSpPr txBox="1"/>
          <p:nvPr/>
        </p:nvSpPr>
        <p:spPr>
          <a:xfrm>
            <a:off x="5353235" y="2219417"/>
            <a:ext cx="628576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Jurisprudences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VS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instructions administratives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fr-BE" sz="1800" b="1" i="0" u="sng" strike="noStrike" kern="1200" cap="none" spc="0" normalizeH="0" baseline="0" noProof="0" dirty="0">
                <a:ln>
                  <a:noFill/>
                </a:ln>
                <a:solidFill>
                  <a:srgbClr val="000000"/>
                </a:solidFill>
                <a:effectLst/>
                <a:uLnTx/>
                <a:uFillTx/>
                <a:latin typeface="Arial" panose="020B0604020202020204"/>
                <a:ea typeface="+mn-ea"/>
                <a:cs typeface="+mn-cs"/>
              </a:rPr>
              <a:t>RISQUES</a:t>
            </a:r>
          </a:p>
        </p:txBody>
      </p:sp>
    </p:spTree>
    <p:extLst>
      <p:ext uri="{BB962C8B-B14F-4D97-AF65-F5344CB8AC3E}">
        <p14:creationId xmlns:p14="http://schemas.microsoft.com/office/powerpoint/2010/main" val="777338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18D12-A4E2-341D-233C-09B315FC3804}"/>
              </a:ext>
            </a:extLst>
          </p:cNvPr>
          <p:cNvSpPr>
            <a:spLocks noGrp="1"/>
          </p:cNvSpPr>
          <p:nvPr>
            <p:ph type="title"/>
          </p:nvPr>
        </p:nvSpPr>
        <p:spPr>
          <a:xfrm>
            <a:off x="1281242" y="1180099"/>
            <a:ext cx="4991542" cy="2605517"/>
          </a:xfrm>
        </p:spPr>
        <p:txBody>
          <a:bodyPr>
            <a:normAutofit fontScale="90000"/>
          </a:bodyPr>
          <a:lstStyle/>
          <a:p>
            <a:r>
              <a:rPr lang="fr-BE" dirty="0"/>
              <a:t>c. Le joueur perçoit des primes liées à la performance (victoire/égalité) et un remboursement de frais (&lt;4.500€)</a:t>
            </a:r>
            <a:br>
              <a:rPr lang="fr-BE" dirty="0"/>
            </a:br>
            <a:br>
              <a:rPr lang="fr-BE" dirty="0"/>
            </a:br>
            <a:r>
              <a:rPr lang="fr-BE" sz="2000" dirty="0"/>
              <a:t>- VOLET SECURITE SOCIALE</a:t>
            </a:r>
            <a:br>
              <a:rPr lang="fr-BE" sz="2000" dirty="0"/>
            </a:br>
            <a:r>
              <a:rPr lang="fr-BE" sz="2000" dirty="0"/>
              <a:t>- VOLET FISCAL</a:t>
            </a:r>
            <a:br>
              <a:rPr lang="fr-BE" sz="2000" dirty="0"/>
            </a:br>
            <a:r>
              <a:rPr lang="fr-BE" sz="2000" dirty="0"/>
              <a:t>- EXEMPLE </a:t>
            </a:r>
            <a:br>
              <a:rPr lang="fr-BE" dirty="0"/>
            </a:br>
            <a:endParaRPr lang="en-BE" dirty="0"/>
          </a:p>
        </p:txBody>
      </p:sp>
      <p:sp>
        <p:nvSpPr>
          <p:cNvPr id="11" name="Slide Number Placeholder 10">
            <a:extLst>
              <a:ext uri="{FF2B5EF4-FFF2-40B4-BE49-F238E27FC236}">
                <a16:creationId xmlns:a16="http://schemas.microsoft.com/office/drawing/2014/main" id="{88556DA1-BCE0-9F76-5C42-47C353ECB91D}"/>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9EFF89-E4AA-584F-8B02-5791ED7908DC}" type="slidenum">
              <a:rPr kumimoji="0" lang="en-BE"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BE"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903733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1378608"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1007423" y="1496734"/>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Montants et primes exonérés d’ONSS</a:t>
            </a:r>
          </a:p>
          <a:p>
            <a:pPr marL="1657350" marR="0" lvl="3"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Instructions ONSS : </a:t>
            </a: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r>
              <a:rPr kumimoji="0" lang="fr-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Les sportifs qui ne reçoivent qu'une </a:t>
            </a:r>
            <a:r>
              <a:rPr kumimoji="0" lang="fr-BE" sz="14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petite indemnité pour le remboursement des frais </a:t>
            </a:r>
            <a:r>
              <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et une </a:t>
            </a:r>
            <a:r>
              <a:rPr kumimoji="0" lang="fr-BE" sz="14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prime de résultat modique </a:t>
            </a:r>
            <a:r>
              <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 doivent pas être déclarés à l'ONSS. Il s'agit alors de prestations qui sont effectuées dans le cadre de loisirs, pour lesquels les parties n'ont pas l'intention de conclure un contrat de travail. Cette condition est remplie si:</a:t>
            </a:r>
          </a:p>
          <a:p>
            <a:pPr marR="0" lvl="3" algn="l" defTabSz="914400" rtl="0" eaLnBrk="1" fontAlgn="auto" latinLnBrk="0" hangingPunct="1">
              <a:lnSpc>
                <a:spcPct val="90000"/>
              </a:lnSpc>
              <a:spcBef>
                <a:spcPts val="500"/>
              </a:spcBef>
              <a:spcAft>
                <a:spcPts val="0"/>
              </a:spcAft>
              <a:buClrTx/>
              <a:buSzTx/>
              <a:buFontTx/>
              <a:buChar char="-"/>
              <a:tabLst/>
              <a:defRPr/>
            </a:pPr>
            <a:r>
              <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 montant total que le sportif reçoit pour une saison sportive complète (donc par an) </a:t>
            </a:r>
            <a:r>
              <a:rPr kumimoji="0" lang="fr-BE" sz="14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n'excède pas 4500 EUR</a:t>
            </a:r>
          </a:p>
          <a:p>
            <a:pPr marR="0" lvl="3" algn="l" defTabSz="914400" rtl="0" eaLnBrk="1" fontAlgn="auto" latinLnBrk="0" hangingPunct="1">
              <a:lnSpc>
                <a:spcPct val="90000"/>
              </a:lnSpc>
              <a:spcBef>
                <a:spcPts val="500"/>
              </a:spcBef>
              <a:spcAft>
                <a:spcPts val="0"/>
              </a:spcAft>
              <a:buClrTx/>
              <a:buSzTx/>
              <a:buFontTx/>
              <a:buChar char="-"/>
              <a:tabLst/>
              <a:defRPr/>
            </a:pPr>
            <a:r>
              <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 </a:t>
            </a:r>
            <a:r>
              <a:rPr kumimoji="0" lang="fr-BE" sz="14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sportif doit supporter lui-même les frais inhérents à son exercice sportif </a:t>
            </a:r>
            <a:r>
              <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(achat et entretien de chaussures et de vêtements d'entraînement, kiné, alimentation sportive, déplacements, obligations sociales, …).</a:t>
            </a:r>
            <a:r>
              <a:rPr kumimoji="0" lang="fr-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1371600" marR="0" lvl="3" indent="0" algn="l" defTabSz="914400" rtl="0" eaLnBrk="1" fontAlgn="auto" latinLnBrk="0" hangingPunct="1">
              <a:lnSpc>
                <a:spcPct val="90000"/>
              </a:lnSpc>
              <a:spcBef>
                <a:spcPts val="500"/>
              </a:spcBef>
              <a:spcAft>
                <a:spcPts val="0"/>
              </a:spcAft>
              <a:buClrTx/>
              <a:buSzTx/>
              <a:buNone/>
              <a:tabLst/>
              <a:defRPr/>
            </a:pPr>
            <a:endPar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657350" marR="0" lvl="3"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fr-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Primes : cf. ci-dessus</a:t>
            </a:r>
          </a:p>
          <a:p>
            <a:pPr marL="1371600" marR="0" lvl="3" indent="0" algn="l" defTabSz="914400" rtl="0" eaLnBrk="1" fontAlgn="auto" latinLnBrk="0" hangingPunct="1">
              <a:lnSpc>
                <a:spcPct val="90000"/>
              </a:lnSpc>
              <a:spcBef>
                <a:spcPts val="500"/>
              </a:spcBef>
              <a:spcAft>
                <a:spcPts val="0"/>
              </a:spcAft>
              <a:buClrTx/>
              <a:buSzTx/>
              <a:buNone/>
              <a:tabLst/>
              <a:defRPr/>
            </a:pPr>
            <a:endParaRPr kumimoji="0" lang="fr-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657350" marR="0" lvl="3"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lang="fr-BE" sz="1400" i="0" dirty="0">
                <a:solidFill>
                  <a:srgbClr val="000000"/>
                </a:solidFill>
              </a:rPr>
              <a:t>Remboursements exonéré d’ONSS si respect conditions : </a:t>
            </a:r>
            <a:r>
              <a:rPr lang="fr-BE" sz="1400" i="0" dirty="0">
                <a:hlinkClick r:id="rId4">
                  <a:extLst>
                    <a:ext uri="{A12FA001-AC4F-418D-AE19-62706E023703}">
                      <ahyp:hlinkClr xmlns:ahyp="http://schemas.microsoft.com/office/drawing/2018/hyperlinkcolor" val="tx"/>
                    </a:ext>
                  </a:extLst>
                </a:hlinkClick>
              </a:rPr>
              <a:t>https://www.socialsecurity.be/employer/instructions/dmfa/fr/latest/instructions/salary/particularcases/expensesreimbursement.html</a:t>
            </a:r>
            <a:r>
              <a:rPr lang="fr-BE" sz="1400" i="0" dirty="0"/>
              <a:t> </a:t>
            </a:r>
            <a:endParaRPr kumimoji="0" lang="fr-BE" sz="1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657350" marR="0" lvl="3"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endParaRPr kumimoji="0" lang="en-GB"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itre 3">
            <a:extLst>
              <a:ext uri="{FF2B5EF4-FFF2-40B4-BE49-F238E27FC236}">
                <a16:creationId xmlns:a16="http://schemas.microsoft.com/office/drawing/2014/main" id="{E8E0F12B-0508-413A-DADC-B28917AEE840}"/>
              </a:ext>
            </a:extLst>
          </p:cNvPr>
          <p:cNvSpPr>
            <a:spLocks noGrp="1"/>
          </p:cNvSpPr>
          <p:nvPr>
            <p:ph type="title"/>
          </p:nvPr>
        </p:nvSpPr>
        <p:spPr>
          <a:xfrm>
            <a:off x="1378608" y="365125"/>
            <a:ext cx="8550166" cy="1051037"/>
          </a:xfrm>
        </p:spPr>
        <p:txBody>
          <a:bodyPr/>
          <a:lstStyle/>
          <a:p>
            <a:r>
              <a:rPr lang="fr-BE" dirty="0"/>
              <a:t>VOLET SECURITE SOCIALE</a:t>
            </a:r>
          </a:p>
        </p:txBody>
      </p:sp>
    </p:spTree>
    <p:extLst>
      <p:ext uri="{BB962C8B-B14F-4D97-AF65-F5344CB8AC3E}">
        <p14:creationId xmlns:p14="http://schemas.microsoft.com/office/powerpoint/2010/main" val="2337748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1378608"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1015172" y="198493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Primes : cf. ci-dessus</a:t>
            </a:r>
          </a:p>
          <a:p>
            <a:pPr marL="914400" marR="0" lvl="2" indent="0" algn="l" defTabSz="914400" rtl="0" eaLnBrk="1" fontAlgn="auto" latinLnBrk="0" hangingPunct="1">
              <a:lnSpc>
                <a:spcPct val="90000"/>
              </a:lnSpc>
              <a:spcBef>
                <a:spcPts val="500"/>
              </a:spcBef>
              <a:spcAft>
                <a:spcPts val="0"/>
              </a:spcAft>
              <a:buClrTx/>
              <a:buSzTx/>
              <a:buNone/>
              <a:tabLst/>
              <a:defRPr/>
            </a:pPr>
            <a:endPar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Remboursements non imposables : </a:t>
            </a:r>
          </a:p>
          <a:p>
            <a:pPr lvl="3">
              <a:buFont typeface="Wingdings" panose="05000000000000000000" pitchFamily="2" charset="2"/>
              <a:buChar char="Ø"/>
              <a:defRPr/>
            </a:pPr>
            <a:r>
              <a:rPr lang="fr-BE" sz="1600" i="0" dirty="0">
                <a:solidFill>
                  <a:srgbClr val="000000"/>
                </a:solidFill>
              </a:rPr>
              <a:t>Sur base de justificatifs</a:t>
            </a:r>
          </a:p>
          <a:p>
            <a:pPr lvl="3">
              <a:buFont typeface="Wingdings" panose="05000000000000000000" pitchFamily="2" charset="2"/>
              <a:buChar char="Ø"/>
              <a:defRPr/>
            </a:pP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Forfait sur base de normes sérieuses (</a:t>
            </a:r>
            <a:r>
              <a:rPr kumimoji="0" lang="fr-BE"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ruling</a:t>
            </a: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fiscal / constitution d’un dossier / // fonctionnaires) </a:t>
            </a:r>
          </a:p>
          <a:p>
            <a:pPr lvl="3">
              <a:buFont typeface="Wingdings" panose="05000000000000000000" pitchFamily="2" charset="2"/>
              <a:buChar char="Ø"/>
              <a:defRPr/>
            </a:pPr>
            <a:r>
              <a:rPr lang="fr-BE" sz="1600" i="0" dirty="0">
                <a:solidFill>
                  <a:srgbClr val="000000"/>
                </a:solidFill>
              </a:rPr>
              <a:t>Forfait en l’absence de normes sérieuses (montant fixe)</a:t>
            </a:r>
          </a:p>
          <a:p>
            <a:pPr lvl="3">
              <a:buFont typeface="Wingdings" panose="05000000000000000000" pitchFamily="2" charset="2"/>
              <a:buChar char="Ø"/>
              <a:defRPr/>
            </a:pPr>
            <a:endPar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Exemples </a:t>
            </a:r>
            <a:r>
              <a:rPr kumimoji="0" lang="fr-BE"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ruling</a:t>
            </a: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150 à 250 € par mois presté - (entretien des vêtements, chaussures, pharmacie, fitness, kiné, </a:t>
            </a:r>
            <a:r>
              <a:rPr kumimoji="0" lang="fr-BE"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etc</a:t>
            </a: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371600" lvl="3" indent="0">
              <a:buNone/>
              <a:defRPr/>
            </a:pPr>
            <a:endPar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657350" marR="0" lvl="3"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endParaRPr kumimoji="0" lang="en-GB"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itre 3">
            <a:extLst>
              <a:ext uri="{FF2B5EF4-FFF2-40B4-BE49-F238E27FC236}">
                <a16:creationId xmlns:a16="http://schemas.microsoft.com/office/drawing/2014/main" id="{E8E0F12B-0508-413A-DADC-B28917AEE840}"/>
              </a:ext>
            </a:extLst>
          </p:cNvPr>
          <p:cNvSpPr>
            <a:spLocks noGrp="1"/>
          </p:cNvSpPr>
          <p:nvPr>
            <p:ph type="title"/>
          </p:nvPr>
        </p:nvSpPr>
        <p:spPr>
          <a:xfrm>
            <a:off x="1378608" y="365125"/>
            <a:ext cx="8550166" cy="1051037"/>
          </a:xfrm>
        </p:spPr>
        <p:txBody>
          <a:bodyPr/>
          <a:lstStyle/>
          <a:p>
            <a:r>
              <a:rPr lang="fr-BE" dirty="0"/>
              <a:t>VOLET FISCAL</a:t>
            </a:r>
          </a:p>
        </p:txBody>
      </p:sp>
    </p:spTree>
    <p:extLst>
      <p:ext uri="{BB962C8B-B14F-4D97-AF65-F5344CB8AC3E}">
        <p14:creationId xmlns:p14="http://schemas.microsoft.com/office/powerpoint/2010/main" val="295033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C5F60461-22AF-F08B-C23B-73D942DDC141}"/>
              </a:ext>
            </a:extLst>
          </p:cNvPr>
          <p:cNvSpPr>
            <a:spLocks noGrp="1"/>
          </p:cNvSpPr>
          <p:nvPr>
            <p:ph type="subTitle" idx="1"/>
          </p:nvPr>
        </p:nvSpPr>
        <p:spPr/>
        <p:txBody>
          <a:bodyPr>
            <a:normAutofit/>
          </a:bodyPr>
          <a:lstStyle/>
          <a:p>
            <a:r>
              <a:rPr lang="fr-BE" sz="2400" b="1" dirty="0"/>
              <a:t>EXEMPLE </a:t>
            </a:r>
          </a:p>
        </p:txBody>
      </p:sp>
      <p:sp>
        <p:nvSpPr>
          <p:cNvPr id="3" name="Espace réservé du texte 2">
            <a:extLst>
              <a:ext uri="{FF2B5EF4-FFF2-40B4-BE49-F238E27FC236}">
                <a16:creationId xmlns:a16="http://schemas.microsoft.com/office/drawing/2014/main" id="{85633710-A4D6-5C57-B2EA-8E99F392BB0F}"/>
              </a:ext>
            </a:extLst>
          </p:cNvPr>
          <p:cNvSpPr>
            <a:spLocks noGrp="1"/>
          </p:cNvSpPr>
          <p:nvPr>
            <p:ph type="body" sz="quarter" idx="13"/>
          </p:nvPr>
        </p:nvSpPr>
        <p:spPr>
          <a:xfrm>
            <a:off x="611392" y="2700512"/>
            <a:ext cx="3960608" cy="3608341"/>
          </a:xfrm>
        </p:spPr>
        <p:txBody>
          <a:bodyPr>
            <a:normAutofit fontScale="92500"/>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BE"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IMPLICATIONS FINANCIERES</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Net joueur/point : 66,69 €</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125 € remboursement frais à la fin du mois</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Précompte professionnel : 33,31€/point</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Dispense partielle de versement : 8,33€/point versés par le club (avec obligation d’affectation)</a:t>
            </a:r>
          </a:p>
          <a:p>
            <a:pPr marL="342900" indent="-342900">
              <a:buFontTx/>
              <a:buChar char="-"/>
            </a:pPr>
            <a:endParaRPr lang="fr-BE" sz="2000" b="1" dirty="0">
              <a:solidFill>
                <a:srgbClr val="354C59"/>
              </a:solidFill>
              <a:ea typeface="+mj-ea"/>
            </a:endParaRPr>
          </a:p>
        </p:txBody>
      </p:sp>
      <p:sp>
        <p:nvSpPr>
          <p:cNvPr id="4" name="Espace réservé du texte 3">
            <a:extLst>
              <a:ext uri="{FF2B5EF4-FFF2-40B4-BE49-F238E27FC236}">
                <a16:creationId xmlns:a16="http://schemas.microsoft.com/office/drawing/2014/main" id="{73960A5C-07E6-BF73-8EE2-158B85C9467D}"/>
              </a:ext>
            </a:extLst>
          </p:cNvPr>
          <p:cNvSpPr>
            <a:spLocks noGrp="1"/>
          </p:cNvSpPr>
          <p:nvPr>
            <p:ph type="body" sz="quarter" idx="14"/>
          </p:nvPr>
        </p:nvSpPr>
        <p:spPr/>
        <p:txBody>
          <a:bodyPr>
            <a:normAutofit/>
          </a:bodyPr>
          <a:lstStyle/>
          <a:p>
            <a:r>
              <a:rPr lang="fr-BE" sz="2000" dirty="0"/>
              <a:t>Joueur de 28 ans perçoit 100€ brut/point et 125€ de remboursement de frais/mois. </a:t>
            </a:r>
          </a:p>
        </p:txBody>
      </p:sp>
      <p:sp>
        <p:nvSpPr>
          <p:cNvPr id="6" name="ZoneTexte 5">
            <a:extLst>
              <a:ext uri="{FF2B5EF4-FFF2-40B4-BE49-F238E27FC236}">
                <a16:creationId xmlns:a16="http://schemas.microsoft.com/office/drawing/2014/main" id="{9F145949-3F1B-6CB0-9E31-0B5ED763D9EC}"/>
              </a:ext>
            </a:extLst>
          </p:cNvPr>
          <p:cNvSpPr txBox="1"/>
          <p:nvPr/>
        </p:nvSpPr>
        <p:spPr>
          <a:xfrm>
            <a:off x="5824728" y="669013"/>
            <a:ext cx="5102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354C59"/>
                </a:solidFill>
                <a:effectLst/>
                <a:uLnTx/>
                <a:uFillTx/>
                <a:latin typeface="Arial" panose="020B0604020202020204"/>
                <a:ea typeface="+mn-ea"/>
                <a:cs typeface="+mn-cs"/>
              </a:rPr>
              <a:t>ASPECTS THEORIQUES</a:t>
            </a:r>
          </a:p>
        </p:txBody>
      </p:sp>
      <p:sp>
        <p:nvSpPr>
          <p:cNvPr id="7" name="ZoneTexte 6">
            <a:extLst>
              <a:ext uri="{FF2B5EF4-FFF2-40B4-BE49-F238E27FC236}">
                <a16:creationId xmlns:a16="http://schemas.microsoft.com/office/drawing/2014/main" id="{2BA7B552-64DA-4458-330A-6D0897B1E92B}"/>
              </a:ext>
            </a:extLst>
          </p:cNvPr>
          <p:cNvSpPr txBox="1"/>
          <p:nvPr/>
        </p:nvSpPr>
        <p:spPr>
          <a:xfrm>
            <a:off x="5340096" y="1335024"/>
            <a:ext cx="5413248"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Pas d’ONSS si moins de 4.500€/saison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Précompte professionnel sur les primes (</a:t>
            </a:r>
            <a:r>
              <a:rPr lang="fr-BE" sz="2000" dirty="0">
                <a:solidFill>
                  <a:srgbClr val="354C59"/>
                </a:solidFill>
                <a:latin typeface="Arial" panose="020B0604020202020204"/>
              </a:rPr>
              <a:t>33,31</a:t>
            </a: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 mais pas sur les remboursements de frais (si conditions remplies)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Dispense partielle de versement du Pr. prof. primes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p:txBody>
      </p:sp>
      <p:cxnSp>
        <p:nvCxnSpPr>
          <p:cNvPr id="14" name="Connecteur droit avec flèche 13">
            <a:extLst>
              <a:ext uri="{FF2B5EF4-FFF2-40B4-BE49-F238E27FC236}">
                <a16:creationId xmlns:a16="http://schemas.microsoft.com/office/drawing/2014/main" id="{2DC66B8D-0206-130B-64E8-883CB887FA07}"/>
              </a:ext>
            </a:extLst>
          </p:cNvPr>
          <p:cNvCxnSpPr>
            <a:cxnSpLocks/>
          </p:cNvCxnSpPr>
          <p:nvPr/>
        </p:nvCxnSpPr>
        <p:spPr>
          <a:xfrm flipH="1">
            <a:off x="4090942" y="1038345"/>
            <a:ext cx="1450322" cy="1485399"/>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CE290223-E9BE-79D6-3858-6F1854263603}"/>
              </a:ext>
            </a:extLst>
          </p:cNvPr>
          <p:cNvCxnSpPr>
            <a:cxnSpLocks/>
          </p:cNvCxnSpPr>
          <p:nvPr/>
        </p:nvCxnSpPr>
        <p:spPr>
          <a:xfrm>
            <a:off x="3512037" y="861561"/>
            <a:ext cx="2029227" cy="0"/>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7194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8597FF8D-888B-A888-29C7-0EC07619B903}"/>
              </a:ext>
            </a:extLst>
          </p:cNvPr>
          <p:cNvSpPr/>
          <p:nvPr/>
        </p:nvSpPr>
        <p:spPr>
          <a:xfrm>
            <a:off x="1315023" y="1518082"/>
            <a:ext cx="8610212" cy="4690776"/>
          </a:xfrm>
          <a:custGeom>
            <a:avLst/>
            <a:gdLst>
              <a:gd name="connsiteX0" fmla="*/ 1021736 w 2621816"/>
              <a:gd name="connsiteY0" fmla="*/ 0 h 4878270"/>
              <a:gd name="connsiteX1" fmla="*/ 1695997 w 2621816"/>
              <a:gd name="connsiteY1" fmla="*/ 0 h 4878270"/>
              <a:gd name="connsiteX2" fmla="*/ 1695997 w 2621816"/>
              <a:gd name="connsiteY2" fmla="*/ 1 h 4878270"/>
              <a:gd name="connsiteX3" fmla="*/ 1702428 w 2621816"/>
              <a:gd name="connsiteY3" fmla="*/ 1 h 4878270"/>
              <a:gd name="connsiteX4" fmla="*/ 2518828 w 2621816"/>
              <a:gd name="connsiteY4" fmla="*/ 1 h 4878270"/>
              <a:gd name="connsiteX5" fmla="*/ 2621816 w 2621816"/>
              <a:gd name="connsiteY5" fmla="*/ 102989 h 4878270"/>
              <a:gd name="connsiteX6" fmla="*/ 2621816 w 2621816"/>
              <a:gd name="connsiteY6" fmla="*/ 379215 h 4878270"/>
              <a:gd name="connsiteX7" fmla="*/ 2621816 w 2621816"/>
              <a:gd name="connsiteY7" fmla="*/ 610162 h 4878270"/>
              <a:gd name="connsiteX8" fmla="*/ 2621816 w 2621816"/>
              <a:gd name="connsiteY8" fmla="*/ 889463 h 4878270"/>
              <a:gd name="connsiteX9" fmla="*/ 2621816 w 2621816"/>
              <a:gd name="connsiteY9" fmla="*/ 927572 h 4878270"/>
              <a:gd name="connsiteX10" fmla="*/ 2621816 w 2621816"/>
              <a:gd name="connsiteY10" fmla="*/ 941189 h 4878270"/>
              <a:gd name="connsiteX11" fmla="*/ 2621816 w 2621816"/>
              <a:gd name="connsiteY11" fmla="*/ 1019317 h 4878270"/>
              <a:gd name="connsiteX12" fmla="*/ 2621816 w 2621816"/>
              <a:gd name="connsiteY12" fmla="*/ 1217415 h 4878270"/>
              <a:gd name="connsiteX13" fmla="*/ 2621816 w 2621816"/>
              <a:gd name="connsiteY13" fmla="*/ 1448362 h 4878270"/>
              <a:gd name="connsiteX14" fmla="*/ 2621816 w 2621816"/>
              <a:gd name="connsiteY14" fmla="*/ 1722239 h 4878270"/>
              <a:gd name="connsiteX15" fmla="*/ 2621816 w 2621816"/>
              <a:gd name="connsiteY15" fmla="*/ 1727663 h 4878270"/>
              <a:gd name="connsiteX16" fmla="*/ 2621816 w 2621816"/>
              <a:gd name="connsiteY16" fmla="*/ 1765772 h 4878270"/>
              <a:gd name="connsiteX17" fmla="*/ 2621816 w 2621816"/>
              <a:gd name="connsiteY17" fmla="*/ 1857517 h 4878270"/>
              <a:gd name="connsiteX18" fmla="*/ 2621816 w 2621816"/>
              <a:gd name="connsiteY18" fmla="*/ 1998465 h 4878270"/>
              <a:gd name="connsiteX19" fmla="*/ 2621816 w 2621816"/>
              <a:gd name="connsiteY19" fmla="*/ 2229412 h 4878270"/>
              <a:gd name="connsiteX20" fmla="*/ 2621816 w 2621816"/>
              <a:gd name="connsiteY20" fmla="*/ 2236589 h 4878270"/>
              <a:gd name="connsiteX21" fmla="*/ 2621816 w 2621816"/>
              <a:gd name="connsiteY21" fmla="*/ 2508713 h 4878270"/>
              <a:gd name="connsiteX22" fmla="*/ 2621816 w 2621816"/>
              <a:gd name="connsiteY22" fmla="*/ 2512815 h 4878270"/>
              <a:gd name="connsiteX23" fmla="*/ 2621816 w 2621816"/>
              <a:gd name="connsiteY23" fmla="*/ 2546822 h 4878270"/>
              <a:gd name="connsiteX24" fmla="*/ 2621816 w 2621816"/>
              <a:gd name="connsiteY24" fmla="*/ 2638567 h 4878270"/>
              <a:gd name="connsiteX25" fmla="*/ 2621816 w 2621816"/>
              <a:gd name="connsiteY25" fmla="*/ 2743762 h 4878270"/>
              <a:gd name="connsiteX26" fmla="*/ 2621816 w 2621816"/>
              <a:gd name="connsiteY26" fmla="*/ 2776339 h 4878270"/>
              <a:gd name="connsiteX27" fmla="*/ 2621816 w 2621816"/>
              <a:gd name="connsiteY27" fmla="*/ 3023063 h 4878270"/>
              <a:gd name="connsiteX28" fmla="*/ 2621816 w 2621816"/>
              <a:gd name="connsiteY28" fmla="*/ 3052565 h 4878270"/>
              <a:gd name="connsiteX29" fmla="*/ 2621816 w 2621816"/>
              <a:gd name="connsiteY29" fmla="*/ 3061172 h 4878270"/>
              <a:gd name="connsiteX30" fmla="*/ 2621816 w 2621816"/>
              <a:gd name="connsiteY30" fmla="*/ 3152917 h 4878270"/>
              <a:gd name="connsiteX31" fmla="*/ 2621816 w 2621816"/>
              <a:gd name="connsiteY31" fmla="*/ 3283512 h 4878270"/>
              <a:gd name="connsiteX32" fmla="*/ 2621816 w 2621816"/>
              <a:gd name="connsiteY32" fmla="*/ 3562813 h 4878270"/>
              <a:gd name="connsiteX33" fmla="*/ 2621816 w 2621816"/>
              <a:gd name="connsiteY33" fmla="*/ 3600922 h 4878270"/>
              <a:gd name="connsiteX34" fmla="*/ 2621816 w 2621816"/>
              <a:gd name="connsiteY34" fmla="*/ 3618362 h 4878270"/>
              <a:gd name="connsiteX35" fmla="*/ 2621816 w 2621816"/>
              <a:gd name="connsiteY35" fmla="*/ 3692667 h 4878270"/>
              <a:gd name="connsiteX36" fmla="*/ 2621816 w 2621816"/>
              <a:gd name="connsiteY36" fmla="*/ 3894588 h 4878270"/>
              <a:gd name="connsiteX37" fmla="*/ 2621816 w 2621816"/>
              <a:gd name="connsiteY37" fmla="*/ 4125535 h 4878270"/>
              <a:gd name="connsiteX38" fmla="*/ 2621816 w 2621816"/>
              <a:gd name="connsiteY38" fmla="*/ 4404836 h 4878270"/>
              <a:gd name="connsiteX39" fmla="*/ 2621816 w 2621816"/>
              <a:gd name="connsiteY39" fmla="*/ 4442945 h 4878270"/>
              <a:gd name="connsiteX40" fmla="*/ 2621816 w 2621816"/>
              <a:gd name="connsiteY40" fmla="*/ 4534690 h 4878270"/>
              <a:gd name="connsiteX41" fmla="*/ 2621816 w 2621816"/>
              <a:gd name="connsiteY41" fmla="*/ 4534690 h 4878270"/>
              <a:gd name="connsiteX42" fmla="*/ 2621816 w 2621816"/>
              <a:gd name="connsiteY42" fmla="*/ 4584905 h 4878270"/>
              <a:gd name="connsiteX43" fmla="*/ 2328450 w 2621816"/>
              <a:gd name="connsiteY43" fmla="*/ 4878270 h 4878270"/>
              <a:gd name="connsiteX44" fmla="*/ 1702427 w 2621816"/>
              <a:gd name="connsiteY44" fmla="*/ 4878270 h 4878270"/>
              <a:gd name="connsiteX45" fmla="*/ 1556315 w 2621816"/>
              <a:gd name="connsiteY45" fmla="*/ 4878270 h 4878270"/>
              <a:gd name="connsiteX46" fmla="*/ 1255878 w 2621816"/>
              <a:gd name="connsiteY46" fmla="*/ 4878270 h 4878270"/>
              <a:gd name="connsiteX47" fmla="*/ 1028166 w 2621816"/>
              <a:gd name="connsiteY47" fmla="*/ 4878270 h 4878270"/>
              <a:gd name="connsiteX48" fmla="*/ 102988 w 2621816"/>
              <a:gd name="connsiteY48" fmla="*/ 4878270 h 4878270"/>
              <a:gd name="connsiteX49" fmla="*/ 0 w 2621816"/>
              <a:gd name="connsiteY49" fmla="*/ 4775282 h 4878270"/>
              <a:gd name="connsiteX50" fmla="*/ 0 w 2621816"/>
              <a:gd name="connsiteY50" fmla="*/ 4534690 h 4878270"/>
              <a:gd name="connsiteX51" fmla="*/ 0 w 2621816"/>
              <a:gd name="connsiteY51" fmla="*/ 4006427 h 4878270"/>
              <a:gd name="connsiteX52" fmla="*/ 0 w 2621816"/>
              <a:gd name="connsiteY52" fmla="*/ 3968318 h 4878270"/>
              <a:gd name="connsiteX53" fmla="*/ 0 w 2621816"/>
              <a:gd name="connsiteY53" fmla="*/ 3933259 h 4878270"/>
              <a:gd name="connsiteX54" fmla="*/ 0 w 2621816"/>
              <a:gd name="connsiteY54" fmla="*/ 3894588 h 4878270"/>
              <a:gd name="connsiteX55" fmla="*/ 0 w 2621816"/>
              <a:gd name="connsiteY55" fmla="*/ 3808740 h 4878270"/>
              <a:gd name="connsiteX56" fmla="*/ 0 w 2621816"/>
              <a:gd name="connsiteY56" fmla="*/ 3692667 h 4878270"/>
              <a:gd name="connsiteX57" fmla="*/ 0 w 2621816"/>
              <a:gd name="connsiteY57" fmla="*/ 3393509 h 4878270"/>
              <a:gd name="connsiteX58" fmla="*/ 0 w 2621816"/>
              <a:gd name="connsiteY58" fmla="*/ 3164404 h 4878270"/>
              <a:gd name="connsiteX59" fmla="*/ 0 w 2621816"/>
              <a:gd name="connsiteY59" fmla="*/ 3152917 h 4878270"/>
              <a:gd name="connsiteX60" fmla="*/ 0 w 2621816"/>
              <a:gd name="connsiteY60" fmla="*/ 3126295 h 4878270"/>
              <a:gd name="connsiteX61" fmla="*/ 0 w 2621816"/>
              <a:gd name="connsiteY61" fmla="*/ 3052565 h 4878270"/>
              <a:gd name="connsiteX62" fmla="*/ 0 w 2621816"/>
              <a:gd name="connsiteY62" fmla="*/ 2966717 h 4878270"/>
              <a:gd name="connsiteX63" fmla="*/ 0 w 2621816"/>
              <a:gd name="connsiteY63" fmla="*/ 2879159 h 4878270"/>
              <a:gd name="connsiteX64" fmla="*/ 0 w 2621816"/>
              <a:gd name="connsiteY64" fmla="*/ 2638567 h 4878270"/>
              <a:gd name="connsiteX65" fmla="*/ 0 w 2621816"/>
              <a:gd name="connsiteY65" fmla="*/ 2624654 h 4878270"/>
              <a:gd name="connsiteX66" fmla="*/ 0 w 2621816"/>
              <a:gd name="connsiteY66" fmla="*/ 2586545 h 4878270"/>
              <a:gd name="connsiteX67" fmla="*/ 0 w 2621816"/>
              <a:gd name="connsiteY67" fmla="*/ 2512815 h 4878270"/>
              <a:gd name="connsiteX68" fmla="*/ 0 w 2621816"/>
              <a:gd name="connsiteY68" fmla="*/ 2426966 h 4878270"/>
              <a:gd name="connsiteX69" fmla="*/ 0 w 2621816"/>
              <a:gd name="connsiteY69" fmla="*/ 2110304 h 4878270"/>
              <a:gd name="connsiteX70" fmla="*/ 0 w 2621816"/>
              <a:gd name="connsiteY70" fmla="*/ 2098109 h 4878270"/>
              <a:gd name="connsiteX71" fmla="*/ 0 w 2621816"/>
              <a:gd name="connsiteY71" fmla="*/ 2072195 h 4878270"/>
              <a:gd name="connsiteX72" fmla="*/ 0 w 2621816"/>
              <a:gd name="connsiteY72" fmla="*/ 1998465 h 4878270"/>
              <a:gd name="connsiteX73" fmla="*/ 0 w 2621816"/>
              <a:gd name="connsiteY73" fmla="*/ 1912616 h 4878270"/>
              <a:gd name="connsiteX74" fmla="*/ 0 w 2621816"/>
              <a:gd name="connsiteY74" fmla="*/ 1857517 h 4878270"/>
              <a:gd name="connsiteX75" fmla="*/ 0 w 2621816"/>
              <a:gd name="connsiteY75" fmla="*/ 1329254 h 4878270"/>
              <a:gd name="connsiteX76" fmla="*/ 0 w 2621816"/>
              <a:gd name="connsiteY76" fmla="*/ 1291145 h 4878270"/>
              <a:gd name="connsiteX77" fmla="*/ 0 w 2621816"/>
              <a:gd name="connsiteY77" fmla="*/ 1259909 h 4878270"/>
              <a:gd name="connsiteX78" fmla="*/ 0 w 2621816"/>
              <a:gd name="connsiteY78" fmla="*/ 1217415 h 4878270"/>
              <a:gd name="connsiteX79" fmla="*/ 0 w 2621816"/>
              <a:gd name="connsiteY79" fmla="*/ 1131566 h 4878270"/>
              <a:gd name="connsiteX80" fmla="*/ 0 w 2621816"/>
              <a:gd name="connsiteY80" fmla="*/ 1019317 h 4878270"/>
              <a:gd name="connsiteX81" fmla="*/ 0 w 2621816"/>
              <a:gd name="connsiteY81" fmla="*/ 491054 h 4878270"/>
              <a:gd name="connsiteX82" fmla="*/ 0 w 2621816"/>
              <a:gd name="connsiteY82" fmla="*/ 452945 h 4878270"/>
              <a:gd name="connsiteX83" fmla="*/ 0 w 2621816"/>
              <a:gd name="connsiteY83" fmla="*/ 379215 h 4878270"/>
              <a:gd name="connsiteX84" fmla="*/ 0 w 2621816"/>
              <a:gd name="connsiteY84" fmla="*/ 293367 h 4878270"/>
              <a:gd name="connsiteX85" fmla="*/ 293365 w 2621816"/>
              <a:gd name="connsiteY85" fmla="*/ 1 h 4878270"/>
              <a:gd name="connsiteX86" fmla="*/ 1021736 w 2621816"/>
              <a:gd name="connsiteY86" fmla="*/ 1 h 487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621816" h="4878270">
                <a:moveTo>
                  <a:pt x="1021736" y="0"/>
                </a:moveTo>
                <a:lnTo>
                  <a:pt x="1695997" y="0"/>
                </a:lnTo>
                <a:lnTo>
                  <a:pt x="1695997" y="1"/>
                </a:lnTo>
                <a:lnTo>
                  <a:pt x="1702428" y="1"/>
                </a:lnTo>
                <a:lnTo>
                  <a:pt x="2518828" y="1"/>
                </a:lnTo>
                <a:cubicBezTo>
                  <a:pt x="2575707" y="1"/>
                  <a:pt x="2621816" y="46110"/>
                  <a:pt x="2621816" y="102989"/>
                </a:cubicBezTo>
                <a:lnTo>
                  <a:pt x="2621816" y="379215"/>
                </a:lnTo>
                <a:lnTo>
                  <a:pt x="2621816" y="610162"/>
                </a:lnTo>
                <a:lnTo>
                  <a:pt x="2621816" y="889463"/>
                </a:lnTo>
                <a:lnTo>
                  <a:pt x="2621816" y="927572"/>
                </a:lnTo>
                <a:lnTo>
                  <a:pt x="2621816" y="941189"/>
                </a:lnTo>
                <a:lnTo>
                  <a:pt x="2621816" y="1019317"/>
                </a:lnTo>
                <a:lnTo>
                  <a:pt x="2621816" y="1217415"/>
                </a:lnTo>
                <a:lnTo>
                  <a:pt x="2621816" y="1448362"/>
                </a:lnTo>
                <a:lnTo>
                  <a:pt x="2621816" y="1722239"/>
                </a:lnTo>
                <a:lnTo>
                  <a:pt x="2621816" y="1727663"/>
                </a:lnTo>
                <a:lnTo>
                  <a:pt x="2621816" y="1765772"/>
                </a:lnTo>
                <a:lnTo>
                  <a:pt x="2621816" y="1857517"/>
                </a:lnTo>
                <a:lnTo>
                  <a:pt x="2621816" y="1998465"/>
                </a:lnTo>
                <a:lnTo>
                  <a:pt x="2621816" y="2229412"/>
                </a:lnTo>
                <a:lnTo>
                  <a:pt x="2621816" y="2236589"/>
                </a:lnTo>
                <a:lnTo>
                  <a:pt x="2621816" y="2508713"/>
                </a:lnTo>
                <a:lnTo>
                  <a:pt x="2621816" y="2512815"/>
                </a:lnTo>
                <a:lnTo>
                  <a:pt x="2621816" y="2546822"/>
                </a:lnTo>
                <a:lnTo>
                  <a:pt x="2621816" y="2638567"/>
                </a:lnTo>
                <a:lnTo>
                  <a:pt x="2621816" y="2743762"/>
                </a:lnTo>
                <a:lnTo>
                  <a:pt x="2621816" y="2776339"/>
                </a:lnTo>
                <a:lnTo>
                  <a:pt x="2621816" y="3023063"/>
                </a:lnTo>
                <a:lnTo>
                  <a:pt x="2621816" y="3052565"/>
                </a:lnTo>
                <a:lnTo>
                  <a:pt x="2621816" y="3061172"/>
                </a:lnTo>
                <a:lnTo>
                  <a:pt x="2621816" y="3152917"/>
                </a:lnTo>
                <a:lnTo>
                  <a:pt x="2621816" y="3283512"/>
                </a:lnTo>
                <a:lnTo>
                  <a:pt x="2621816" y="3562813"/>
                </a:lnTo>
                <a:lnTo>
                  <a:pt x="2621816" y="3600922"/>
                </a:lnTo>
                <a:lnTo>
                  <a:pt x="2621816" y="3618362"/>
                </a:lnTo>
                <a:lnTo>
                  <a:pt x="2621816" y="3692667"/>
                </a:lnTo>
                <a:lnTo>
                  <a:pt x="2621816" y="3894588"/>
                </a:lnTo>
                <a:lnTo>
                  <a:pt x="2621816" y="4125535"/>
                </a:lnTo>
                <a:lnTo>
                  <a:pt x="2621816" y="4404836"/>
                </a:lnTo>
                <a:lnTo>
                  <a:pt x="2621816" y="4442945"/>
                </a:lnTo>
                <a:lnTo>
                  <a:pt x="2621816" y="4534690"/>
                </a:lnTo>
                <a:lnTo>
                  <a:pt x="2621816" y="4534690"/>
                </a:lnTo>
                <a:lnTo>
                  <a:pt x="2621816" y="4584905"/>
                </a:lnTo>
                <a:cubicBezTo>
                  <a:pt x="2621816" y="4746926"/>
                  <a:pt x="2490472" y="4878270"/>
                  <a:pt x="2328450" y="4878270"/>
                </a:cubicBezTo>
                <a:lnTo>
                  <a:pt x="1702427" y="4878270"/>
                </a:lnTo>
                <a:lnTo>
                  <a:pt x="1556315" y="4878270"/>
                </a:lnTo>
                <a:lnTo>
                  <a:pt x="1255878" y="4878270"/>
                </a:lnTo>
                <a:lnTo>
                  <a:pt x="1028166" y="4878270"/>
                </a:lnTo>
                <a:lnTo>
                  <a:pt x="102988" y="4878270"/>
                </a:lnTo>
                <a:cubicBezTo>
                  <a:pt x="46110" y="4878270"/>
                  <a:pt x="0" y="4832161"/>
                  <a:pt x="0" y="4775282"/>
                </a:cubicBezTo>
                <a:lnTo>
                  <a:pt x="0" y="4534690"/>
                </a:lnTo>
                <a:lnTo>
                  <a:pt x="0" y="4006427"/>
                </a:lnTo>
                <a:lnTo>
                  <a:pt x="0" y="3968318"/>
                </a:lnTo>
                <a:lnTo>
                  <a:pt x="0" y="3933259"/>
                </a:lnTo>
                <a:lnTo>
                  <a:pt x="0" y="3894588"/>
                </a:lnTo>
                <a:lnTo>
                  <a:pt x="0" y="3808740"/>
                </a:lnTo>
                <a:lnTo>
                  <a:pt x="0" y="3692667"/>
                </a:lnTo>
                <a:lnTo>
                  <a:pt x="0" y="3393509"/>
                </a:lnTo>
                <a:lnTo>
                  <a:pt x="0" y="3164404"/>
                </a:lnTo>
                <a:lnTo>
                  <a:pt x="0" y="3152917"/>
                </a:lnTo>
                <a:lnTo>
                  <a:pt x="0" y="3126295"/>
                </a:lnTo>
                <a:lnTo>
                  <a:pt x="0" y="3052565"/>
                </a:lnTo>
                <a:lnTo>
                  <a:pt x="0" y="2966717"/>
                </a:lnTo>
                <a:lnTo>
                  <a:pt x="0" y="2879159"/>
                </a:lnTo>
                <a:lnTo>
                  <a:pt x="0" y="2638567"/>
                </a:lnTo>
                <a:lnTo>
                  <a:pt x="0" y="2624654"/>
                </a:lnTo>
                <a:lnTo>
                  <a:pt x="0" y="2586545"/>
                </a:lnTo>
                <a:lnTo>
                  <a:pt x="0" y="2512815"/>
                </a:lnTo>
                <a:lnTo>
                  <a:pt x="0" y="2426966"/>
                </a:lnTo>
                <a:lnTo>
                  <a:pt x="0" y="2110304"/>
                </a:lnTo>
                <a:lnTo>
                  <a:pt x="0" y="2098109"/>
                </a:lnTo>
                <a:lnTo>
                  <a:pt x="0" y="2072195"/>
                </a:lnTo>
                <a:lnTo>
                  <a:pt x="0" y="1998465"/>
                </a:lnTo>
                <a:lnTo>
                  <a:pt x="0" y="1912616"/>
                </a:lnTo>
                <a:lnTo>
                  <a:pt x="0" y="1857517"/>
                </a:lnTo>
                <a:lnTo>
                  <a:pt x="0" y="1329254"/>
                </a:lnTo>
                <a:lnTo>
                  <a:pt x="0" y="1291145"/>
                </a:lnTo>
                <a:lnTo>
                  <a:pt x="0" y="1259909"/>
                </a:lnTo>
                <a:lnTo>
                  <a:pt x="0" y="1217415"/>
                </a:lnTo>
                <a:lnTo>
                  <a:pt x="0" y="1131566"/>
                </a:lnTo>
                <a:lnTo>
                  <a:pt x="0" y="1019317"/>
                </a:lnTo>
                <a:lnTo>
                  <a:pt x="0" y="491054"/>
                </a:lnTo>
                <a:lnTo>
                  <a:pt x="0" y="452945"/>
                </a:lnTo>
                <a:lnTo>
                  <a:pt x="0" y="379215"/>
                </a:lnTo>
                <a:lnTo>
                  <a:pt x="0" y="293367"/>
                </a:lnTo>
                <a:cubicBezTo>
                  <a:pt x="0" y="131345"/>
                  <a:pt x="131344" y="1"/>
                  <a:pt x="293365" y="1"/>
                </a:cubicBezTo>
                <a:lnTo>
                  <a:pt x="102173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p:txBody>
          <a:bodyPr>
            <a:normAutofit/>
          </a:bodyPr>
          <a:lstStyle/>
          <a:p>
            <a:r>
              <a:rPr lang="en-US" sz="4000" dirty="0"/>
              <a:t>Plan de la </a:t>
            </a:r>
            <a:r>
              <a:rPr lang="en-US" sz="4000" dirty="0" err="1"/>
              <a:t>présentation</a:t>
            </a:r>
            <a:endParaRPr lang="en-BE" sz="4000" dirty="0"/>
          </a:p>
        </p:txBody>
      </p:sp>
      <p:sp>
        <p:nvSpPr>
          <p:cNvPr id="3" name="Text Placeholder 2">
            <a:extLst>
              <a:ext uri="{FF2B5EF4-FFF2-40B4-BE49-F238E27FC236}">
                <a16:creationId xmlns:a16="http://schemas.microsoft.com/office/drawing/2014/main" id="{478C9FEA-B0B0-6B03-5FEA-8C498D38DEB1}"/>
              </a:ext>
            </a:extLst>
          </p:cNvPr>
          <p:cNvSpPr>
            <a:spLocks noGrp="1"/>
          </p:cNvSpPr>
          <p:nvPr>
            <p:ph type="body" sz="quarter" idx="13"/>
          </p:nvPr>
        </p:nvSpPr>
        <p:spPr>
          <a:xfrm>
            <a:off x="1543624" y="1819922"/>
            <a:ext cx="8133036" cy="4263278"/>
          </a:xfrm>
        </p:spPr>
        <p:txBody>
          <a:bodyPr>
            <a:normAutofit fontScale="62500" lnSpcReduction="20000"/>
          </a:bodyPr>
          <a:lstStyle/>
          <a:p>
            <a:pPr>
              <a:lnSpc>
                <a:spcPct val="100000"/>
              </a:lnSpc>
            </a:pPr>
            <a:r>
              <a:rPr lang="fr-BE" sz="2400" b="1" dirty="0">
                <a:solidFill>
                  <a:schemeClr val="bg1"/>
                </a:solidFill>
              </a:rPr>
              <a:t>1. Le sportif : indépendant ou salarié?</a:t>
            </a:r>
          </a:p>
          <a:p>
            <a:pPr lvl="1">
              <a:lnSpc>
                <a:spcPct val="100000"/>
              </a:lnSpc>
            </a:pPr>
            <a:r>
              <a:rPr lang="fr-BE" sz="2000" b="1" dirty="0">
                <a:solidFill>
                  <a:schemeClr val="bg1"/>
                </a:solidFill>
              </a:rPr>
              <a:t>a. Eléments constitutifs du contrat de travail</a:t>
            </a:r>
            <a:br>
              <a:rPr lang="fr-BE" sz="3000" b="1" dirty="0">
                <a:solidFill>
                  <a:schemeClr val="bg1"/>
                </a:solidFill>
              </a:rPr>
            </a:br>
            <a:endParaRPr lang="fr-BE" sz="3000" b="1" dirty="0">
              <a:solidFill>
                <a:schemeClr val="bg1"/>
              </a:solidFill>
            </a:endParaRPr>
          </a:p>
          <a:p>
            <a:pPr>
              <a:lnSpc>
                <a:spcPct val="100000"/>
              </a:lnSpc>
            </a:pPr>
            <a:r>
              <a:rPr lang="fr-BE" sz="2400" b="1" dirty="0">
                <a:solidFill>
                  <a:schemeClr val="bg1"/>
                </a:solidFill>
              </a:rPr>
              <a:t>2. CAS PRATIQUES + ASPECTS THEORIQUES</a:t>
            </a:r>
          </a:p>
          <a:p>
            <a:pPr marL="800100" lvl="1" indent="-342900">
              <a:lnSpc>
                <a:spcPct val="100000"/>
              </a:lnSpc>
              <a:buAutoNum type="alphaLcPeriod"/>
            </a:pPr>
            <a:r>
              <a:rPr lang="fr-BE" b="1" dirty="0">
                <a:solidFill>
                  <a:schemeClr val="bg1"/>
                </a:solidFill>
              </a:rPr>
              <a:t>Sportif = bénévole? </a:t>
            </a:r>
            <a:endParaRPr lang="fr-BE" sz="1800" b="1" dirty="0">
              <a:solidFill>
                <a:schemeClr val="bg1"/>
              </a:solidFill>
            </a:endParaRPr>
          </a:p>
          <a:p>
            <a:pPr marL="800100" lvl="1" indent="-342900">
              <a:lnSpc>
                <a:spcPct val="100000"/>
              </a:lnSpc>
              <a:buAutoNum type="alphaLcPeriod"/>
            </a:pPr>
            <a:r>
              <a:rPr lang="fr-BE" sz="1800" b="1" dirty="0">
                <a:solidFill>
                  <a:schemeClr val="bg1"/>
                </a:solidFill>
              </a:rPr>
              <a:t>Le joueur perçoit des primes liées à la performance (victoire/égalité)</a:t>
            </a:r>
          </a:p>
          <a:p>
            <a:pPr marL="800100" lvl="1" indent="-342900">
              <a:lnSpc>
                <a:spcPct val="100000"/>
              </a:lnSpc>
              <a:buAutoNum type="alphaLcPeriod"/>
            </a:pPr>
            <a:r>
              <a:rPr lang="fr-BE" sz="1800" b="1" dirty="0">
                <a:solidFill>
                  <a:schemeClr val="bg1"/>
                </a:solidFill>
              </a:rPr>
              <a:t>Le joueur perçoit des primes liées à la performance (victoire/égalité) et un remboursement de frais</a:t>
            </a:r>
          </a:p>
          <a:p>
            <a:pPr marL="800100" lvl="1" indent="-342900">
              <a:lnSpc>
                <a:spcPct val="100000"/>
              </a:lnSpc>
              <a:buAutoNum type="alphaLcPeriod"/>
            </a:pPr>
            <a:r>
              <a:rPr lang="fr-BE" sz="1800" b="1" dirty="0">
                <a:solidFill>
                  <a:schemeClr val="bg1"/>
                </a:solidFill>
              </a:rPr>
              <a:t>Le joueur perçoit un montant fixe par prestation/mois (contrat de travail)</a:t>
            </a:r>
          </a:p>
          <a:p>
            <a:pPr marL="1200150" lvl="2" indent="-285750">
              <a:lnSpc>
                <a:spcPct val="100000"/>
              </a:lnSpc>
              <a:buFont typeface="Arial" panose="020B0604020202020204" pitchFamily="34" charset="0"/>
              <a:buChar char="•"/>
            </a:pPr>
            <a:r>
              <a:rPr lang="fr-BE" b="1" dirty="0">
                <a:solidFill>
                  <a:schemeClr val="bg1"/>
                </a:solidFill>
              </a:rPr>
              <a:t>Le club devient un employeur</a:t>
            </a:r>
          </a:p>
          <a:p>
            <a:pPr marL="1200150" lvl="2" indent="-285750">
              <a:lnSpc>
                <a:spcPct val="100000"/>
              </a:lnSpc>
              <a:buFont typeface="Arial" panose="020B0604020202020204" pitchFamily="34" charset="0"/>
              <a:buChar char="•"/>
            </a:pPr>
            <a:r>
              <a:rPr lang="fr-BE" b="1" dirty="0">
                <a:solidFill>
                  <a:schemeClr val="bg1"/>
                </a:solidFill>
              </a:rPr>
              <a:t>Etudiant</a:t>
            </a:r>
          </a:p>
          <a:p>
            <a:pPr marL="1200150" lvl="2" indent="-285750">
              <a:lnSpc>
                <a:spcPct val="100000"/>
              </a:lnSpc>
              <a:buFont typeface="Arial" panose="020B0604020202020204" pitchFamily="34" charset="0"/>
              <a:buChar char="•"/>
            </a:pPr>
            <a:r>
              <a:rPr lang="fr-BE" b="1" dirty="0">
                <a:solidFill>
                  <a:schemeClr val="bg1"/>
                </a:solidFill>
              </a:rPr>
              <a:t>CP 329 - 200</a:t>
            </a:r>
          </a:p>
          <a:p>
            <a:pPr marL="1200150" lvl="2" indent="-285750">
              <a:lnSpc>
                <a:spcPct val="100000"/>
              </a:lnSpc>
              <a:buFont typeface="Arial" panose="020B0604020202020204" pitchFamily="34" charset="0"/>
              <a:buChar char="•"/>
            </a:pPr>
            <a:r>
              <a:rPr lang="fr-BE" b="1" dirty="0">
                <a:solidFill>
                  <a:schemeClr val="bg1"/>
                </a:solidFill>
              </a:rPr>
              <a:t>CP 223</a:t>
            </a:r>
          </a:p>
          <a:p>
            <a:pPr marL="1200150" lvl="2" indent="-285750">
              <a:lnSpc>
                <a:spcPct val="100000"/>
              </a:lnSpc>
              <a:buFont typeface="Arial" panose="020B0604020202020204" pitchFamily="34" charset="0"/>
              <a:buChar char="•"/>
            </a:pPr>
            <a:r>
              <a:rPr lang="fr-BE" b="1" dirty="0">
                <a:solidFill>
                  <a:schemeClr val="bg1"/>
                </a:solidFill>
              </a:rPr>
              <a:t>Flexi-job (sportifs rémunérés)</a:t>
            </a:r>
          </a:p>
          <a:p>
            <a:pPr marL="1200150" lvl="2" indent="-285750">
              <a:lnSpc>
                <a:spcPct val="100000"/>
              </a:lnSpc>
              <a:buFont typeface="Arial" panose="020B0604020202020204" pitchFamily="34" charset="0"/>
              <a:buChar char="•"/>
            </a:pPr>
            <a:r>
              <a:rPr lang="fr-BE" b="1" dirty="0">
                <a:solidFill>
                  <a:schemeClr val="bg1"/>
                </a:solidFill>
              </a:rPr>
              <a:t>Flexi-job (autres sportifs)</a:t>
            </a:r>
          </a:p>
          <a:p>
            <a:pPr marL="1200150" lvl="2" indent="-285750">
              <a:lnSpc>
                <a:spcPct val="100000"/>
              </a:lnSpc>
              <a:buFont typeface="Arial" panose="020B0604020202020204" pitchFamily="34" charset="0"/>
              <a:buChar char="•"/>
            </a:pPr>
            <a:r>
              <a:rPr lang="fr-BE" b="1" dirty="0">
                <a:solidFill>
                  <a:schemeClr val="bg1"/>
                </a:solidFill>
              </a:rPr>
              <a:t>Rémunérations alternatives</a:t>
            </a:r>
          </a:p>
          <a:p>
            <a:pPr marL="1200150" lvl="2" indent="-285750">
              <a:lnSpc>
                <a:spcPct val="100000"/>
              </a:lnSpc>
              <a:buFont typeface="Arial" panose="020B0604020202020204" pitchFamily="34" charset="0"/>
              <a:buChar char="•"/>
            </a:pPr>
            <a:r>
              <a:rPr lang="fr-BE" b="1" dirty="0">
                <a:solidFill>
                  <a:schemeClr val="bg1"/>
                </a:solidFill>
              </a:rPr>
              <a:t>Frais déplacements domicile-lieu de travail</a:t>
            </a:r>
          </a:p>
          <a:p>
            <a:pPr lvl="2">
              <a:lnSpc>
                <a:spcPct val="100000"/>
              </a:lnSpc>
            </a:pPr>
            <a:endParaRPr lang="fr-BE" b="1" dirty="0">
              <a:solidFill>
                <a:schemeClr val="bg1"/>
              </a:solidFill>
            </a:endParaRPr>
          </a:p>
          <a:p>
            <a:pPr>
              <a:lnSpc>
                <a:spcPts val="1800"/>
              </a:lnSpc>
            </a:pPr>
            <a:br>
              <a:rPr lang="fr-BE" dirty="0"/>
            </a:br>
            <a:endParaRPr lang="fr-BE" dirty="0">
              <a:solidFill>
                <a:schemeClr val="bg1"/>
              </a:solidFill>
            </a:endParaRPr>
          </a:p>
        </p:txBody>
      </p:sp>
      <p:sp>
        <p:nvSpPr>
          <p:cNvPr id="5" name="Text Placeholder 2">
            <a:extLst>
              <a:ext uri="{FF2B5EF4-FFF2-40B4-BE49-F238E27FC236}">
                <a16:creationId xmlns:a16="http://schemas.microsoft.com/office/drawing/2014/main" id="{55EB2D50-29AD-FB75-94F8-EFCF26B879F5}"/>
              </a:ext>
            </a:extLst>
          </p:cNvPr>
          <p:cNvSpPr txBox="1">
            <a:spLocks/>
          </p:cNvSpPr>
          <p:nvPr/>
        </p:nvSpPr>
        <p:spPr>
          <a:xfrm>
            <a:off x="1913146" y="5051148"/>
            <a:ext cx="4651858" cy="4193418"/>
          </a:xfrm>
          <a:prstGeom prst="rect">
            <a:avLst/>
          </a:prstGeom>
        </p:spPr>
        <p:txBody>
          <a:bodyPr vert="horz" lIns="0" tIns="0" rIns="0" bIns="0" rtlCol="0">
            <a:normAutofit/>
          </a:bodyPr>
          <a:lstStyle>
            <a:lvl1pPr marL="0" indent="0" algn="l" defTabSz="914400" rtl="0" eaLnBrk="1" latinLnBrk="0" hangingPunct="1">
              <a:lnSpc>
                <a:spcPts val="1800"/>
              </a:lnSpc>
              <a:spcBef>
                <a:spcPts val="0"/>
              </a:spcBef>
              <a:buFontTx/>
              <a:buNone/>
              <a:defRPr sz="1400" b="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3pPr>
            <a:lvl4pPr marL="1371600" marR="0" indent="0" algn="l" defTabSz="914400" rtl="0" eaLnBrk="1" fontAlgn="auto" latinLnBrk="0" hangingPunct="1">
              <a:lnSpc>
                <a:spcPct val="90000"/>
              </a:lnSpc>
              <a:spcBef>
                <a:spcPts val="500"/>
              </a:spcBef>
              <a:spcAft>
                <a:spcPts val="0"/>
              </a:spcAft>
              <a:buClrTx/>
              <a:buSzTx/>
              <a:buFontTx/>
              <a:buNone/>
              <a:tabLst/>
              <a:defRPr sz="1800" i="1" kern="1200" baseline="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BE" dirty="0"/>
          </a:p>
        </p:txBody>
      </p:sp>
      <p:sp>
        <p:nvSpPr>
          <p:cNvPr id="7" name="Text Placeholder 2">
            <a:extLst>
              <a:ext uri="{FF2B5EF4-FFF2-40B4-BE49-F238E27FC236}">
                <a16:creationId xmlns:a16="http://schemas.microsoft.com/office/drawing/2014/main" id="{2B0A2403-AAA1-87A4-59D1-653C6950093E}"/>
              </a:ext>
            </a:extLst>
          </p:cNvPr>
          <p:cNvSpPr txBox="1">
            <a:spLocks/>
          </p:cNvSpPr>
          <p:nvPr/>
        </p:nvSpPr>
        <p:spPr>
          <a:xfrm>
            <a:off x="9175095" y="2049998"/>
            <a:ext cx="2091320" cy="4020602"/>
          </a:xfrm>
          <a:prstGeom prst="rect">
            <a:avLst/>
          </a:prstGeom>
        </p:spPr>
        <p:txBody>
          <a:bodyPr vert="horz" lIns="0" tIns="0" rIns="0" bIns="0" rtlCol="0">
            <a:normAutofit/>
          </a:bodyPr>
          <a:lstStyle>
            <a:lvl1pPr marL="0" indent="0" algn="l" defTabSz="914400" rtl="0" eaLnBrk="1" latinLnBrk="0" hangingPunct="1">
              <a:lnSpc>
                <a:spcPts val="1800"/>
              </a:lnSpc>
              <a:spcBef>
                <a:spcPts val="0"/>
              </a:spcBef>
              <a:buFontTx/>
              <a:buNone/>
              <a:defRPr sz="1400" b="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3pPr>
            <a:lvl4pPr marL="1371600" marR="0" indent="0" algn="l" defTabSz="914400" rtl="0" eaLnBrk="1" fontAlgn="auto" latinLnBrk="0" hangingPunct="1">
              <a:lnSpc>
                <a:spcPct val="90000"/>
              </a:lnSpc>
              <a:spcBef>
                <a:spcPts val="500"/>
              </a:spcBef>
              <a:spcAft>
                <a:spcPts val="0"/>
              </a:spcAft>
              <a:buClrTx/>
              <a:buSzTx/>
              <a:buFontTx/>
              <a:buNone/>
              <a:tabLst/>
              <a:defRPr sz="1800" i="1" kern="1200" baseline="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br>
              <a:rPr lang="en-GB" sz="2000" dirty="0">
                <a:solidFill>
                  <a:schemeClr val="accent1"/>
                </a:solidFill>
              </a:rPr>
            </a:br>
            <a:endParaRPr lang="en-GB" sz="2000" dirty="0">
              <a:solidFill>
                <a:schemeClr val="accent1"/>
              </a:solidFill>
            </a:endParaRPr>
          </a:p>
        </p:txBody>
      </p:sp>
    </p:spTree>
    <p:extLst>
      <p:ext uri="{BB962C8B-B14F-4D97-AF65-F5344CB8AC3E}">
        <p14:creationId xmlns:p14="http://schemas.microsoft.com/office/powerpoint/2010/main" val="556043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1135392" y="822947"/>
            <a:ext cx="8985328" cy="1051037"/>
          </a:xfrm>
        </p:spPr>
        <p:txBody>
          <a:bodyPr>
            <a:noAutofit/>
          </a:bodyPr>
          <a:lstStyle/>
          <a:p>
            <a:r>
              <a:rPr lang="en-US" sz="3200" dirty="0"/>
              <a:t>Quid </a:t>
            </a:r>
            <a:r>
              <a:rPr lang="fr-BE" sz="3200" dirty="0"/>
              <a:t>joueur perçoit des primes liées à la performance (victoire/égalité) et un remboursement de frais &gt; 4.500€? </a:t>
            </a:r>
            <a:br>
              <a:rPr lang="fr-BE" sz="3200" dirty="0"/>
            </a:br>
            <a:r>
              <a:rPr lang="en-US" sz="3200" dirty="0"/>
              <a:t> </a:t>
            </a:r>
            <a:endParaRPr lang="en-BE" sz="3200"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4953740" y="1780599"/>
            <a:ext cx="6184536" cy="35104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 name="Image 3">
            <a:extLst>
              <a:ext uri="{FF2B5EF4-FFF2-40B4-BE49-F238E27FC236}">
                <a16:creationId xmlns:a16="http://schemas.microsoft.com/office/drawing/2014/main" id="{30A3371D-8AC5-230D-B93E-04A530FDE478}"/>
              </a:ext>
            </a:extLst>
          </p:cNvPr>
          <p:cNvPicPr>
            <a:picLocks noChangeAspect="1"/>
          </p:cNvPicPr>
          <p:nvPr/>
        </p:nvPicPr>
        <p:blipFill>
          <a:blip r:embed="rId4"/>
          <a:stretch>
            <a:fillRect/>
          </a:stretch>
        </p:blipFill>
        <p:spPr>
          <a:xfrm>
            <a:off x="553005" y="2329422"/>
            <a:ext cx="4287915" cy="2858610"/>
          </a:xfrm>
          <a:prstGeom prst="rect">
            <a:avLst/>
          </a:prstGeom>
        </p:spPr>
      </p:pic>
      <p:sp>
        <p:nvSpPr>
          <p:cNvPr id="6" name="ZoneTexte 5">
            <a:extLst>
              <a:ext uri="{FF2B5EF4-FFF2-40B4-BE49-F238E27FC236}">
                <a16:creationId xmlns:a16="http://schemas.microsoft.com/office/drawing/2014/main" id="{91728BE1-86F5-E1B2-4D29-43C0070CA6B1}"/>
              </a:ext>
            </a:extLst>
          </p:cNvPr>
          <p:cNvSpPr txBox="1"/>
          <p:nvPr/>
        </p:nvSpPr>
        <p:spPr>
          <a:xfrm>
            <a:off x="5353235" y="2219417"/>
            <a:ext cx="628576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Jurisprudences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VS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instructions administratives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fr-BE" sz="1800" b="1" i="0" u="sng" strike="noStrike" kern="1200" cap="none" spc="0" normalizeH="0" baseline="0" noProof="0" dirty="0">
                <a:ln>
                  <a:noFill/>
                </a:ln>
                <a:solidFill>
                  <a:srgbClr val="000000"/>
                </a:solidFill>
                <a:effectLst/>
                <a:uLnTx/>
                <a:uFillTx/>
                <a:latin typeface="Arial" panose="020B0604020202020204"/>
                <a:ea typeface="+mn-ea"/>
                <a:cs typeface="+mn-cs"/>
              </a:rPr>
              <a:t>RISQUES</a:t>
            </a:r>
          </a:p>
        </p:txBody>
      </p:sp>
    </p:spTree>
    <p:extLst>
      <p:ext uri="{BB962C8B-B14F-4D97-AF65-F5344CB8AC3E}">
        <p14:creationId xmlns:p14="http://schemas.microsoft.com/office/powerpoint/2010/main" val="1506892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18D12-A4E2-341D-233C-09B315FC3804}"/>
              </a:ext>
            </a:extLst>
          </p:cNvPr>
          <p:cNvSpPr>
            <a:spLocks noGrp="1"/>
          </p:cNvSpPr>
          <p:nvPr>
            <p:ph type="title"/>
          </p:nvPr>
        </p:nvSpPr>
        <p:spPr>
          <a:xfrm>
            <a:off x="1281242" y="1180099"/>
            <a:ext cx="6869530" cy="2792811"/>
          </a:xfrm>
        </p:spPr>
        <p:txBody>
          <a:bodyPr>
            <a:normAutofit fontScale="90000"/>
          </a:bodyPr>
          <a:lstStyle/>
          <a:p>
            <a:r>
              <a:rPr lang="fr-BE" dirty="0"/>
              <a:t>d. Le joueur perçoit un montant fixe (=/=remboursement de frais) par prestation/mois</a:t>
            </a:r>
            <a:br>
              <a:rPr lang="fr-BE" dirty="0"/>
            </a:br>
            <a:br>
              <a:rPr lang="fr-BE" dirty="0"/>
            </a:br>
            <a:r>
              <a:rPr lang="fr-BE" sz="2000" dirty="0"/>
              <a:t>- LE CLUB DEVIENT UN EMPLOYEUR</a:t>
            </a:r>
            <a:br>
              <a:rPr lang="fr-BE" sz="2000" dirty="0"/>
            </a:br>
            <a:r>
              <a:rPr lang="fr-BE" sz="2000" dirty="0"/>
              <a:t>- REMUNERATION</a:t>
            </a:r>
            <a:br>
              <a:rPr lang="fr-BE" sz="2000" dirty="0"/>
            </a:br>
            <a:r>
              <a:rPr lang="fr-BE" sz="2000" dirty="0"/>
              <a:t>- VOLET SECURITE SOCIALE</a:t>
            </a:r>
            <a:br>
              <a:rPr lang="fr-BE" sz="2000" dirty="0"/>
            </a:br>
            <a:r>
              <a:rPr lang="fr-BE" sz="2000" dirty="0"/>
              <a:t>- VOLET FISCAL</a:t>
            </a:r>
            <a:br>
              <a:rPr lang="fr-BE" sz="2000" dirty="0"/>
            </a:br>
            <a:r>
              <a:rPr lang="fr-BE" sz="2000" dirty="0"/>
              <a:t>- EXEMPLE </a:t>
            </a:r>
            <a:br>
              <a:rPr lang="fr-BE" dirty="0"/>
            </a:br>
            <a:endParaRPr lang="en-BE" dirty="0"/>
          </a:p>
        </p:txBody>
      </p:sp>
      <p:sp>
        <p:nvSpPr>
          <p:cNvPr id="11" name="Slide Number Placeholder 10">
            <a:extLst>
              <a:ext uri="{FF2B5EF4-FFF2-40B4-BE49-F238E27FC236}">
                <a16:creationId xmlns:a16="http://schemas.microsoft.com/office/drawing/2014/main" id="{88556DA1-BCE0-9F76-5C42-47C353ECB91D}"/>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9EFF89-E4AA-584F-8B02-5791ED7908DC}" type="slidenum">
              <a:rPr kumimoji="0" lang="en-BE"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BE"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57085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1135392" y="822947"/>
            <a:ext cx="8985328" cy="1051037"/>
          </a:xfrm>
        </p:spPr>
        <p:txBody>
          <a:bodyPr>
            <a:noAutofit/>
          </a:bodyPr>
          <a:lstStyle/>
          <a:p>
            <a:r>
              <a:rPr lang="fr-BE" sz="3200" dirty="0"/>
              <a:t>LE CLUB DEVIENT UN EMPLOYEUR</a:t>
            </a:r>
            <a:br>
              <a:rPr lang="fr-BE" sz="3200" dirty="0"/>
            </a:br>
            <a:r>
              <a:rPr lang="en-US" sz="3200" dirty="0"/>
              <a:t> </a:t>
            </a:r>
            <a:endParaRPr lang="en-BE" sz="3200"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4953740" y="1780599"/>
            <a:ext cx="6184536" cy="35104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28" name="Picture 4" descr="Photo gratuite homme plein coup qui court en costume">
            <a:extLst>
              <a:ext uri="{FF2B5EF4-FFF2-40B4-BE49-F238E27FC236}">
                <a16:creationId xmlns:a16="http://schemas.microsoft.com/office/drawing/2014/main" id="{FC7F3A63-14C5-F94B-97A9-9D94FD8DF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5359" y="1780599"/>
            <a:ext cx="2945394" cy="441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80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E2E67-3A06-148F-F8B2-C58C43A88EFE}"/>
              </a:ext>
            </a:extLst>
          </p:cNvPr>
          <p:cNvSpPr>
            <a:spLocks noGrp="1" noChangeArrowheads="1"/>
          </p:cNvSpPr>
          <p:nvPr>
            <p:ph type="title"/>
          </p:nvPr>
        </p:nvSpPr>
        <p:spPr>
          <a:xfrm>
            <a:off x="1222292" y="552031"/>
            <a:ext cx="8494713" cy="650875"/>
          </a:xfrm>
        </p:spPr>
        <p:txBody>
          <a:bodyPr/>
          <a:lstStyle/>
          <a:p>
            <a:r>
              <a:rPr lang="fr-BE" altLang="fr-FR" sz="2400" dirty="0"/>
              <a:t>Les obligations administratives de l’employeur</a:t>
            </a:r>
            <a:endParaRPr lang="en-US" altLang="fr-FR" sz="2400" dirty="0"/>
          </a:p>
        </p:txBody>
      </p:sp>
      <p:sp>
        <p:nvSpPr>
          <p:cNvPr id="3" name="Content Placeholder 2">
            <a:extLst>
              <a:ext uri="{FF2B5EF4-FFF2-40B4-BE49-F238E27FC236}">
                <a16:creationId xmlns:a16="http://schemas.microsoft.com/office/drawing/2014/main" id="{884D05C0-238B-2D9F-9007-D2B20B281DB9}"/>
              </a:ext>
            </a:extLst>
          </p:cNvPr>
          <p:cNvSpPr txBox="1">
            <a:spLocks noChangeArrowheads="1"/>
          </p:cNvSpPr>
          <p:nvPr/>
        </p:nvSpPr>
        <p:spPr>
          <a:xfrm>
            <a:off x="1222292" y="1516481"/>
            <a:ext cx="8494712" cy="4464050"/>
          </a:xfrm>
          <a:prstGeom prst="rect">
            <a:avLst/>
          </a:prstGeom>
        </p:spPr>
        <p:txBody>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2"/>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00000"/>
              </a:lnSpc>
              <a:spcAft>
                <a:spcPct val="80000"/>
              </a:spcAft>
              <a:buFont typeface="Arial" panose="020B0604020202020204" pitchFamily="34" charset="0"/>
              <a:buChar char="•"/>
            </a:pPr>
            <a:r>
              <a:rPr lang="en-US" altLang="fr-FR" sz="1800" dirty="0" err="1">
                <a:solidFill>
                  <a:schemeClr val="tx2"/>
                </a:solidFill>
              </a:rPr>
              <a:t>Immatriculation</a:t>
            </a:r>
            <a:r>
              <a:rPr lang="en-US" altLang="fr-FR" sz="1800" dirty="0">
                <a:solidFill>
                  <a:schemeClr val="tx2"/>
                </a:solidFill>
              </a:rPr>
              <a:t> à </a:t>
            </a:r>
            <a:r>
              <a:rPr lang="en-US" altLang="fr-FR" sz="1800" dirty="0" err="1">
                <a:solidFill>
                  <a:schemeClr val="tx2"/>
                </a:solidFill>
              </a:rPr>
              <a:t>l’ONSS</a:t>
            </a:r>
            <a:r>
              <a:rPr lang="en-US" altLang="fr-FR" sz="1800" dirty="0">
                <a:solidFill>
                  <a:schemeClr val="tx2"/>
                </a:solidFill>
              </a:rPr>
              <a:t> ;</a:t>
            </a:r>
          </a:p>
          <a:p>
            <a:pPr marL="285750" indent="-285750" algn="just">
              <a:lnSpc>
                <a:spcPct val="100000"/>
              </a:lnSpc>
              <a:spcAft>
                <a:spcPct val="80000"/>
              </a:spcAft>
              <a:buFont typeface="Arial" panose="020B0604020202020204" pitchFamily="34" charset="0"/>
              <a:buChar char="•"/>
            </a:pPr>
            <a:r>
              <a:rPr lang="en-US" altLang="fr-FR" sz="1800" dirty="0">
                <a:solidFill>
                  <a:schemeClr val="tx2"/>
                </a:solidFill>
              </a:rPr>
              <a:t>DIMONA / DMFA</a:t>
            </a:r>
          </a:p>
          <a:p>
            <a:pPr marL="285750" indent="-285750" algn="just">
              <a:lnSpc>
                <a:spcPct val="100000"/>
              </a:lnSpc>
              <a:spcAft>
                <a:spcPct val="80000"/>
              </a:spcAft>
              <a:buFont typeface="Arial" panose="020B0604020202020204" pitchFamily="34" charset="0"/>
              <a:buChar char="•"/>
            </a:pPr>
            <a:r>
              <a:rPr lang="en-US" altLang="fr-FR" sz="1800" dirty="0" err="1">
                <a:solidFill>
                  <a:schemeClr val="tx2"/>
                </a:solidFill>
              </a:rPr>
              <a:t>Souscription</a:t>
            </a:r>
            <a:r>
              <a:rPr lang="en-US" altLang="fr-FR" sz="1800" dirty="0">
                <a:solidFill>
                  <a:schemeClr val="tx2"/>
                </a:solidFill>
              </a:rPr>
              <a:t> </a:t>
            </a:r>
            <a:r>
              <a:rPr lang="en-US" altLang="fr-FR" sz="1800" dirty="0" err="1">
                <a:solidFill>
                  <a:schemeClr val="tx2"/>
                </a:solidFill>
              </a:rPr>
              <a:t>d’une</a:t>
            </a:r>
            <a:r>
              <a:rPr lang="en-US" altLang="fr-FR" sz="1800" dirty="0">
                <a:solidFill>
                  <a:schemeClr val="tx2"/>
                </a:solidFill>
              </a:rPr>
              <a:t> assurance </a:t>
            </a:r>
            <a:r>
              <a:rPr lang="en-US" altLang="fr-FR" sz="1800" dirty="0" err="1">
                <a:solidFill>
                  <a:schemeClr val="tx2"/>
                </a:solidFill>
              </a:rPr>
              <a:t>contre</a:t>
            </a:r>
            <a:r>
              <a:rPr lang="en-US" altLang="fr-FR" sz="1800" dirty="0">
                <a:solidFill>
                  <a:schemeClr val="tx2"/>
                </a:solidFill>
              </a:rPr>
              <a:t> les accidents de travail. </a:t>
            </a:r>
            <a:r>
              <a:rPr lang="fr-FR" altLang="en-US" sz="1800" dirty="0">
                <a:solidFill>
                  <a:schemeClr val="tx2"/>
                </a:solidFill>
              </a:rPr>
              <a:t>Quand ? Au plus tard le jour de l’entrée en service du travailleur. Si ce n’est pas fait, l’employeur sera automatiquement affilié au Fonds des Accidents du Travail (FAT). </a:t>
            </a:r>
            <a:endParaRPr lang="en-US" altLang="fr-FR" sz="1800" dirty="0">
              <a:solidFill>
                <a:schemeClr val="tx2"/>
              </a:solidFill>
            </a:endParaRPr>
          </a:p>
          <a:p>
            <a:pPr marL="285750" indent="-285750" algn="just">
              <a:lnSpc>
                <a:spcPct val="100000"/>
              </a:lnSpc>
              <a:spcAft>
                <a:spcPct val="80000"/>
              </a:spcAft>
              <a:buFont typeface="Arial" panose="020B0604020202020204" pitchFamily="34" charset="0"/>
              <a:buChar char="•"/>
            </a:pPr>
            <a:r>
              <a:rPr lang="en-US" altLang="fr-FR" sz="1800" dirty="0">
                <a:solidFill>
                  <a:schemeClr val="tx2"/>
                </a:solidFill>
              </a:rPr>
              <a:t>Affiliation au Fonds des maladies </a:t>
            </a:r>
            <a:r>
              <a:rPr lang="en-US" altLang="fr-FR" sz="1800" dirty="0" err="1">
                <a:solidFill>
                  <a:schemeClr val="tx2"/>
                </a:solidFill>
              </a:rPr>
              <a:t>professionnelles</a:t>
            </a:r>
            <a:r>
              <a:rPr lang="en-US" altLang="fr-FR" sz="1800" dirty="0">
                <a:solidFill>
                  <a:schemeClr val="tx2"/>
                </a:solidFill>
              </a:rPr>
              <a:t> ;</a:t>
            </a:r>
          </a:p>
          <a:p>
            <a:pPr marL="285750" indent="-285750" algn="just">
              <a:lnSpc>
                <a:spcPct val="100000"/>
              </a:lnSpc>
              <a:spcAft>
                <a:spcPct val="80000"/>
              </a:spcAft>
              <a:buFont typeface="Arial" panose="020B0604020202020204" pitchFamily="34" charset="0"/>
              <a:buChar char="•"/>
            </a:pPr>
            <a:r>
              <a:rPr lang="fr-BE" altLang="fr-FR" sz="1800" dirty="0">
                <a:solidFill>
                  <a:schemeClr val="tx2"/>
                </a:solidFill>
              </a:rPr>
              <a:t>Création d’un service interne pour la prévention et la protection au travail ;</a:t>
            </a:r>
          </a:p>
          <a:p>
            <a:pPr marL="285750" indent="-285750">
              <a:buFont typeface="Wingdings" panose="05000000000000000000" pitchFamily="2" charset="2"/>
              <a:buChar char="q"/>
            </a:pPr>
            <a:endParaRPr lang="en-US" altLang="fr-FR" sz="1800" dirty="0"/>
          </a:p>
        </p:txBody>
      </p:sp>
    </p:spTree>
    <p:extLst>
      <p:ext uri="{BB962C8B-B14F-4D97-AF65-F5344CB8AC3E}">
        <p14:creationId xmlns:p14="http://schemas.microsoft.com/office/powerpoint/2010/main" val="2110543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18F4-C053-6B25-4A46-70FA4675E526}"/>
              </a:ext>
            </a:extLst>
          </p:cNvPr>
          <p:cNvSpPr>
            <a:spLocks noGrp="1" noChangeArrowheads="1"/>
          </p:cNvSpPr>
          <p:nvPr>
            <p:ph type="title"/>
          </p:nvPr>
        </p:nvSpPr>
        <p:spPr>
          <a:xfrm>
            <a:off x="1727618" y="829844"/>
            <a:ext cx="8494713" cy="652463"/>
          </a:xfrm>
        </p:spPr>
        <p:txBody>
          <a:bodyPr/>
          <a:lstStyle/>
          <a:p>
            <a:r>
              <a:rPr lang="fr-BE" altLang="fr-FR" sz="2400" dirty="0"/>
              <a:t>Les obligations administratives de l’employeur</a:t>
            </a:r>
            <a:endParaRPr lang="en-US" altLang="fr-FR" sz="2400" dirty="0"/>
          </a:p>
        </p:txBody>
      </p:sp>
      <p:sp>
        <p:nvSpPr>
          <p:cNvPr id="3" name="Content Placeholder 2">
            <a:extLst>
              <a:ext uri="{FF2B5EF4-FFF2-40B4-BE49-F238E27FC236}">
                <a16:creationId xmlns:a16="http://schemas.microsoft.com/office/drawing/2014/main" id="{ED6C7BC7-9929-A0E2-921B-54796D071927}"/>
              </a:ext>
            </a:extLst>
          </p:cNvPr>
          <p:cNvSpPr txBox="1">
            <a:spLocks/>
          </p:cNvSpPr>
          <p:nvPr/>
        </p:nvSpPr>
        <p:spPr>
          <a:xfrm>
            <a:off x="1727618" y="1917532"/>
            <a:ext cx="8494712" cy="4319588"/>
          </a:xfrm>
          <a:prstGeom prst="rect">
            <a:avLst/>
          </a:prstGeom>
        </p:spPr>
        <p:txBody>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2"/>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50000"/>
              </a:lnSpc>
              <a:spcAft>
                <a:spcPct val="80000"/>
              </a:spcAft>
              <a:buFont typeface="Arial" panose="020B0604020202020204" pitchFamily="34" charset="0"/>
              <a:buChar char="•"/>
              <a:defRPr/>
            </a:pPr>
            <a:r>
              <a:rPr lang="en-US" altLang="fr-FR" sz="1800" dirty="0">
                <a:solidFill>
                  <a:schemeClr val="tx2"/>
                </a:solidFill>
              </a:rPr>
              <a:t>Affiliation à un </a:t>
            </a:r>
            <a:r>
              <a:rPr lang="fr-BE" altLang="fr-FR" sz="1800" dirty="0">
                <a:solidFill>
                  <a:schemeClr val="tx2"/>
                </a:solidFill>
              </a:rPr>
              <a:t>service externe pour la prévention et la protection au travail</a:t>
            </a:r>
            <a:r>
              <a:rPr lang="en-US" altLang="fr-FR" sz="1800" dirty="0">
                <a:solidFill>
                  <a:schemeClr val="tx2"/>
                </a:solidFill>
              </a:rPr>
              <a:t> ;</a:t>
            </a:r>
          </a:p>
          <a:p>
            <a:pPr marL="285750" indent="-285750" algn="just">
              <a:lnSpc>
                <a:spcPct val="150000"/>
              </a:lnSpc>
              <a:spcAft>
                <a:spcPct val="80000"/>
              </a:spcAft>
              <a:buFont typeface="Arial" panose="020B0604020202020204" pitchFamily="34" charset="0"/>
              <a:buChar char="•"/>
              <a:defRPr/>
            </a:pPr>
            <a:r>
              <a:rPr lang="en-US" altLang="fr-FR" sz="1800" dirty="0">
                <a:solidFill>
                  <a:schemeClr val="tx2"/>
                </a:solidFill>
              </a:rPr>
              <a:t>Affiliation à un bureau de </a:t>
            </a:r>
            <a:r>
              <a:rPr lang="en-US" altLang="fr-FR" sz="1800" dirty="0" err="1">
                <a:solidFill>
                  <a:schemeClr val="tx2"/>
                </a:solidFill>
              </a:rPr>
              <a:t>recettes</a:t>
            </a:r>
            <a:r>
              <a:rPr lang="en-US" altLang="fr-FR" sz="1800" dirty="0">
                <a:solidFill>
                  <a:schemeClr val="tx2"/>
                </a:solidFill>
              </a:rPr>
              <a:t> pour le </a:t>
            </a:r>
            <a:r>
              <a:rPr lang="en-US" altLang="fr-FR" sz="1800" dirty="0" err="1">
                <a:solidFill>
                  <a:schemeClr val="tx2"/>
                </a:solidFill>
              </a:rPr>
              <a:t>précompte</a:t>
            </a:r>
            <a:r>
              <a:rPr lang="en-US" altLang="fr-FR" sz="1800" dirty="0">
                <a:solidFill>
                  <a:schemeClr val="tx2"/>
                </a:solidFill>
              </a:rPr>
              <a:t> </a:t>
            </a:r>
            <a:r>
              <a:rPr lang="en-US" altLang="fr-FR" sz="1800" dirty="0" err="1">
                <a:solidFill>
                  <a:schemeClr val="tx2"/>
                </a:solidFill>
              </a:rPr>
              <a:t>professionnel</a:t>
            </a:r>
            <a:r>
              <a:rPr lang="en-US" altLang="fr-FR" sz="1800" dirty="0">
                <a:solidFill>
                  <a:schemeClr val="tx2"/>
                </a:solidFill>
              </a:rPr>
              <a:t> ;</a:t>
            </a:r>
          </a:p>
          <a:p>
            <a:pPr marL="285750" indent="-285750" algn="just">
              <a:lnSpc>
                <a:spcPct val="150000"/>
              </a:lnSpc>
              <a:spcAft>
                <a:spcPct val="80000"/>
              </a:spcAft>
              <a:buFont typeface="Arial" panose="020B0604020202020204" pitchFamily="34" charset="0"/>
              <a:buChar char="•"/>
              <a:defRPr/>
            </a:pPr>
            <a:r>
              <a:rPr lang="en-US" altLang="fr-FR" sz="1800" dirty="0">
                <a:solidFill>
                  <a:schemeClr val="tx2"/>
                </a:solidFill>
              </a:rPr>
              <a:t>Affiliation à un </a:t>
            </a:r>
            <a:r>
              <a:rPr lang="en-US" altLang="fr-FR" sz="1800" dirty="0" err="1">
                <a:solidFill>
                  <a:schemeClr val="tx2"/>
                </a:solidFill>
              </a:rPr>
              <a:t>secrétariat</a:t>
            </a:r>
            <a:r>
              <a:rPr lang="en-US" altLang="fr-FR" sz="1800" dirty="0">
                <a:solidFill>
                  <a:schemeClr val="tx2"/>
                </a:solidFill>
              </a:rPr>
              <a:t> social (</a:t>
            </a:r>
            <a:r>
              <a:rPr lang="en-US" altLang="fr-FR" sz="1800" dirty="0" err="1">
                <a:solidFill>
                  <a:schemeClr val="tx2"/>
                </a:solidFill>
              </a:rPr>
              <a:t>facultatif</a:t>
            </a:r>
            <a:r>
              <a:rPr lang="en-US" altLang="fr-FR" sz="1800" dirty="0">
                <a:solidFill>
                  <a:schemeClr val="tx2"/>
                </a:solidFill>
              </a:rPr>
              <a:t>) ;</a:t>
            </a:r>
          </a:p>
          <a:p>
            <a:pPr marL="285750" indent="-285750" algn="just">
              <a:lnSpc>
                <a:spcPct val="150000"/>
              </a:lnSpc>
              <a:spcAft>
                <a:spcPct val="80000"/>
              </a:spcAft>
              <a:buFont typeface="Arial" panose="020B0604020202020204" pitchFamily="34" charset="0"/>
              <a:buChar char="•"/>
              <a:defRPr/>
            </a:pPr>
            <a:r>
              <a:rPr lang="fr-BE" altLang="fr-FR" sz="1800" dirty="0">
                <a:solidFill>
                  <a:schemeClr val="tx2"/>
                </a:solidFill>
              </a:rPr>
              <a:t>Rédaction d’un règlement de travail.</a:t>
            </a:r>
          </a:p>
          <a:p>
            <a:pPr marL="285750" indent="-285750">
              <a:lnSpc>
                <a:spcPct val="150000"/>
              </a:lnSpc>
              <a:buFont typeface="Wingdings" panose="05000000000000000000" pitchFamily="2" charset="2"/>
              <a:buChar char="q"/>
              <a:defRPr/>
            </a:pPr>
            <a:endParaRPr lang="en-US" altLang="fr-FR" sz="1800" dirty="0">
              <a:solidFill>
                <a:schemeClr val="tx2"/>
              </a:solidFill>
            </a:endParaRPr>
          </a:p>
        </p:txBody>
      </p:sp>
    </p:spTree>
    <p:extLst>
      <p:ext uri="{BB962C8B-B14F-4D97-AF65-F5344CB8AC3E}">
        <p14:creationId xmlns:p14="http://schemas.microsoft.com/office/powerpoint/2010/main" val="3349067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991924"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Contrat de travail – respect barèmes </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VOLET SEC. SOC. :  cotisation de solidarité de 8,14% </a:t>
            </a:r>
            <a:r>
              <a:rPr kumimoji="0" lang="fr-B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(max. 600 heures par an)</a:t>
            </a:r>
          </a:p>
          <a:p>
            <a:pPr marL="1657350" lvl="3" indent="-285750">
              <a:lnSpc>
                <a:spcPct val="90000"/>
              </a:lnSpc>
              <a:spcBef>
                <a:spcPts val="500"/>
              </a:spcBef>
              <a:buFontTx/>
              <a:buChar char="-"/>
              <a:defRPr/>
            </a:pPr>
            <a:r>
              <a:rPr kumimoji="0" lang="fr-BE"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à charge du club : 5,43%</a:t>
            </a:r>
            <a:endParaRPr lang="fr-BE" dirty="0">
              <a:solidFill>
                <a:srgbClr val="000000"/>
              </a:solidFill>
              <a:latin typeface="Arial" panose="020B0604020202020204" pitchFamily="34" charset="0"/>
              <a:cs typeface="Arial" panose="020B0604020202020204" pitchFamily="34" charset="0"/>
            </a:endParaRPr>
          </a:p>
          <a:p>
            <a:pPr marL="1657350" lvl="3" indent="-285750">
              <a:lnSpc>
                <a:spcPct val="90000"/>
              </a:lnSpc>
              <a:spcBef>
                <a:spcPts val="500"/>
              </a:spcBef>
              <a:buFontTx/>
              <a:buChar char="-"/>
              <a:defRPr/>
            </a:pPr>
            <a:r>
              <a:rPr lang="fr-BE" dirty="0">
                <a:solidFill>
                  <a:srgbClr val="000000"/>
                </a:solidFill>
                <a:latin typeface="Arial" panose="020B0604020202020204" pitchFamily="34" charset="0"/>
                <a:cs typeface="Arial" panose="020B0604020202020204" pitchFamily="34" charset="0"/>
              </a:rPr>
              <a:t>à</a:t>
            </a:r>
            <a:r>
              <a:rPr kumimoji="0" lang="fr-BE"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charge de l’étudiant : </a:t>
            </a:r>
            <a:r>
              <a:rPr lang="fr-BE" dirty="0">
                <a:solidFill>
                  <a:srgbClr val="000000"/>
                </a:solidFill>
                <a:latin typeface="Arial" panose="020B0604020202020204" pitchFamily="34" charset="0"/>
                <a:cs typeface="Arial" panose="020B0604020202020204" pitchFamily="34" charset="0"/>
              </a:rPr>
              <a:t>2,71%</a:t>
            </a:r>
            <a:endParaRPr kumimoji="0" lang="fr-BE"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VOLET FISCAL : pas de précompte professionnel si conditions travail étudiant remplies</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p:txBody>
          <a:bodyPr>
            <a:normAutofit/>
          </a:bodyPr>
          <a:lstStyle/>
          <a:p>
            <a:r>
              <a:rPr lang="en-US" dirty="0"/>
              <a:t>1ère POSSIBILITE – </a:t>
            </a:r>
            <a:r>
              <a:rPr lang="fr-BE" dirty="0"/>
              <a:t>Contrat de travail étudiant</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21696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C5F60461-22AF-F08B-C23B-73D942DDC141}"/>
              </a:ext>
            </a:extLst>
          </p:cNvPr>
          <p:cNvSpPr>
            <a:spLocks noGrp="1"/>
          </p:cNvSpPr>
          <p:nvPr>
            <p:ph type="subTitle" idx="1"/>
          </p:nvPr>
        </p:nvSpPr>
        <p:spPr/>
        <p:txBody>
          <a:bodyPr>
            <a:normAutofit/>
          </a:bodyPr>
          <a:lstStyle/>
          <a:p>
            <a:r>
              <a:rPr lang="fr-BE" sz="2400" b="1" dirty="0"/>
              <a:t>EXEMPLE </a:t>
            </a:r>
          </a:p>
        </p:txBody>
      </p:sp>
      <p:sp>
        <p:nvSpPr>
          <p:cNvPr id="3" name="Espace réservé du texte 2">
            <a:extLst>
              <a:ext uri="{FF2B5EF4-FFF2-40B4-BE49-F238E27FC236}">
                <a16:creationId xmlns:a16="http://schemas.microsoft.com/office/drawing/2014/main" id="{85633710-A4D6-5C57-B2EA-8E99F392BB0F}"/>
              </a:ext>
            </a:extLst>
          </p:cNvPr>
          <p:cNvSpPr>
            <a:spLocks noGrp="1"/>
          </p:cNvSpPr>
          <p:nvPr>
            <p:ph type="body" sz="quarter" idx="13"/>
          </p:nvPr>
        </p:nvSpPr>
        <p:spPr>
          <a:xfrm>
            <a:off x="611392" y="1907648"/>
            <a:ext cx="3960608" cy="440120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BE"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IMPLICATIONS FINANCIERES</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Net joueur : 584,45 €</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Précompte professionnel : NON</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Cotisation de solidarité : 40,70€</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Coût total club : 625,15 €</a:t>
            </a:r>
            <a:endParaRPr lang="fr-BE" sz="2000" b="1" u="sng" dirty="0">
              <a:solidFill>
                <a:srgbClr val="354C59"/>
              </a:solidFill>
              <a:ea typeface="+mj-ea"/>
            </a:endParaRPr>
          </a:p>
        </p:txBody>
      </p:sp>
      <p:sp>
        <p:nvSpPr>
          <p:cNvPr id="4" name="Espace réservé du texte 3">
            <a:extLst>
              <a:ext uri="{FF2B5EF4-FFF2-40B4-BE49-F238E27FC236}">
                <a16:creationId xmlns:a16="http://schemas.microsoft.com/office/drawing/2014/main" id="{73960A5C-07E6-BF73-8EE2-158B85C9467D}"/>
              </a:ext>
            </a:extLst>
          </p:cNvPr>
          <p:cNvSpPr>
            <a:spLocks noGrp="1"/>
          </p:cNvSpPr>
          <p:nvPr>
            <p:ph type="body" sz="quarter" idx="14"/>
          </p:nvPr>
        </p:nvSpPr>
        <p:spPr>
          <a:xfrm>
            <a:off x="591849" y="1115024"/>
            <a:ext cx="3479549" cy="1005208"/>
          </a:xfrm>
        </p:spPr>
        <p:txBody>
          <a:bodyPr>
            <a:normAutofit/>
          </a:bodyPr>
          <a:lstStyle/>
          <a:p>
            <a:r>
              <a:rPr lang="fr-BE" sz="1600" dirty="0"/>
              <a:t>Etudiant perçoit 500 € brut/mois </a:t>
            </a:r>
            <a:r>
              <a:rPr kumimoji="0" lang="fr-BE" sz="16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+ 50 € frais propres + 48 € déplacements</a:t>
            </a:r>
            <a:endParaRPr lang="fr-BE" sz="1800" dirty="0"/>
          </a:p>
        </p:txBody>
      </p:sp>
      <p:sp>
        <p:nvSpPr>
          <p:cNvPr id="6" name="ZoneTexte 5">
            <a:extLst>
              <a:ext uri="{FF2B5EF4-FFF2-40B4-BE49-F238E27FC236}">
                <a16:creationId xmlns:a16="http://schemas.microsoft.com/office/drawing/2014/main" id="{9F145949-3F1B-6CB0-9E31-0B5ED763D9EC}"/>
              </a:ext>
            </a:extLst>
          </p:cNvPr>
          <p:cNvSpPr txBox="1"/>
          <p:nvPr/>
        </p:nvSpPr>
        <p:spPr>
          <a:xfrm>
            <a:off x="5824728" y="669013"/>
            <a:ext cx="5102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354C59"/>
                </a:solidFill>
                <a:effectLst/>
                <a:uLnTx/>
                <a:uFillTx/>
                <a:latin typeface="Arial" panose="020B0604020202020204"/>
                <a:ea typeface="+mn-ea"/>
                <a:cs typeface="+mn-cs"/>
              </a:rPr>
              <a:t>ASPECTS THEORIQUES</a:t>
            </a:r>
          </a:p>
        </p:txBody>
      </p:sp>
      <p:sp>
        <p:nvSpPr>
          <p:cNvPr id="7" name="ZoneTexte 6">
            <a:extLst>
              <a:ext uri="{FF2B5EF4-FFF2-40B4-BE49-F238E27FC236}">
                <a16:creationId xmlns:a16="http://schemas.microsoft.com/office/drawing/2014/main" id="{2BA7B552-64DA-4458-330A-6D0897B1E92B}"/>
              </a:ext>
            </a:extLst>
          </p:cNvPr>
          <p:cNvSpPr txBox="1"/>
          <p:nvPr/>
        </p:nvSpPr>
        <p:spPr>
          <a:xfrm>
            <a:off x="5303520" y="1399032"/>
            <a:ext cx="5413248"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Cotisation de solidarité (8,14%) – aussi applicable si prime d’encouragement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Pas de précompte professionnel</a:t>
            </a:r>
          </a:p>
          <a:p>
            <a:pPr marR="0" lvl="0" algn="l" defTabSz="914400" rtl="0" eaLnBrk="1" fontAlgn="auto" latinLnBrk="0" hangingPunct="1">
              <a:lnSpc>
                <a:spcPct val="100000"/>
              </a:lnSpc>
              <a:spcBef>
                <a:spcPts val="0"/>
              </a:spcBef>
              <a:spcAft>
                <a:spcPts val="0"/>
              </a:spcAft>
              <a:buClrTx/>
              <a:buSzTx/>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p:txBody>
      </p:sp>
      <p:cxnSp>
        <p:nvCxnSpPr>
          <p:cNvPr id="14" name="Connecteur droit avec flèche 13">
            <a:extLst>
              <a:ext uri="{FF2B5EF4-FFF2-40B4-BE49-F238E27FC236}">
                <a16:creationId xmlns:a16="http://schemas.microsoft.com/office/drawing/2014/main" id="{2DC66B8D-0206-130B-64E8-883CB887FA07}"/>
              </a:ext>
            </a:extLst>
          </p:cNvPr>
          <p:cNvCxnSpPr>
            <a:cxnSpLocks/>
          </p:cNvCxnSpPr>
          <p:nvPr/>
        </p:nvCxnSpPr>
        <p:spPr>
          <a:xfrm flipH="1">
            <a:off x="3512037" y="1038345"/>
            <a:ext cx="2029227" cy="869303"/>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CE290223-E9BE-79D6-3858-6F1854263603}"/>
              </a:ext>
            </a:extLst>
          </p:cNvPr>
          <p:cNvCxnSpPr>
            <a:cxnSpLocks/>
          </p:cNvCxnSpPr>
          <p:nvPr/>
        </p:nvCxnSpPr>
        <p:spPr>
          <a:xfrm>
            <a:off x="3512037" y="861561"/>
            <a:ext cx="2029227" cy="0"/>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78196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991924"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Contrat de travail – moins 11.040€ brut/saison – respect barèmes </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VOLET SEC. SOC. :  charges sociales patronales (+/-</a:t>
            </a:r>
            <a:r>
              <a:rPr kumimoji="0" lang="fr-B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25</a:t>
            </a: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en CP 329.02) + cotisation personnelle (13,07%)</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VOLET FISCAL : cf. ci-dessus</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1339671" y="365125"/>
            <a:ext cx="8550166" cy="1051037"/>
          </a:xfrm>
        </p:spPr>
        <p:txBody>
          <a:bodyPr>
            <a:normAutofit/>
          </a:bodyPr>
          <a:lstStyle/>
          <a:p>
            <a:r>
              <a:rPr lang="en-US" dirty="0"/>
              <a:t>2ème POSSIBILITE – </a:t>
            </a:r>
            <a:r>
              <a:rPr lang="fr-BE" dirty="0"/>
              <a:t>Contrat de travail CP329</a:t>
            </a:r>
            <a:endParaRPr lang="en-BE" strike="sngStrike" dirty="0">
              <a:solidFill>
                <a:srgbClr val="FF0000"/>
              </a:solidFill>
            </a:endParaRPr>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9770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C5F60461-22AF-F08B-C23B-73D942DDC141}"/>
              </a:ext>
            </a:extLst>
          </p:cNvPr>
          <p:cNvSpPr>
            <a:spLocks noGrp="1"/>
          </p:cNvSpPr>
          <p:nvPr>
            <p:ph type="subTitle" idx="1"/>
          </p:nvPr>
        </p:nvSpPr>
        <p:spPr/>
        <p:txBody>
          <a:bodyPr>
            <a:normAutofit/>
          </a:bodyPr>
          <a:lstStyle/>
          <a:p>
            <a:r>
              <a:rPr lang="fr-BE" sz="2400" b="1" dirty="0"/>
              <a:t>EXEMPLE </a:t>
            </a:r>
          </a:p>
        </p:txBody>
      </p:sp>
      <p:sp>
        <p:nvSpPr>
          <p:cNvPr id="3" name="Espace réservé du texte 2">
            <a:extLst>
              <a:ext uri="{FF2B5EF4-FFF2-40B4-BE49-F238E27FC236}">
                <a16:creationId xmlns:a16="http://schemas.microsoft.com/office/drawing/2014/main" id="{85633710-A4D6-5C57-B2EA-8E99F392BB0F}"/>
              </a:ext>
            </a:extLst>
          </p:cNvPr>
          <p:cNvSpPr>
            <a:spLocks noGrp="1"/>
          </p:cNvSpPr>
          <p:nvPr>
            <p:ph type="body" sz="quarter" idx="13"/>
          </p:nvPr>
        </p:nvSpPr>
        <p:spPr>
          <a:xfrm>
            <a:off x="611392" y="1907648"/>
            <a:ext cx="3960608" cy="440120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BE"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IMPLICATIONS FINANCIERES</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Net joueur : </a:t>
            </a:r>
            <a:r>
              <a:rPr lang="fr-BE" sz="2000" b="1" u="sng" dirty="0">
                <a:solidFill>
                  <a:srgbClr val="354C59"/>
                </a:solidFill>
                <a:ea typeface="+mj-ea"/>
              </a:rPr>
              <a:t>802,22 €</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Précompte professionnel : 130,78 € (avec DPV pour club  : </a:t>
            </a:r>
            <a:r>
              <a:rPr lang="fr-BE" sz="2000" b="1" u="sng" dirty="0">
                <a:solidFill>
                  <a:srgbClr val="354C59"/>
                </a:solidFill>
                <a:ea typeface="+mj-ea"/>
              </a:rPr>
              <a:t>98,08</a:t>
            </a:r>
            <a:r>
              <a:rPr lang="fr-BE" sz="2000" b="1" dirty="0">
                <a:solidFill>
                  <a:srgbClr val="354C59"/>
                </a:solidFill>
                <a:ea typeface="+mj-ea"/>
              </a:rPr>
              <a:t> €)</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ONSS travailleur : 102,60 € (avec Bonus sport : </a:t>
            </a:r>
            <a:r>
              <a:rPr lang="fr-BE" sz="2000" b="1" u="sng" dirty="0">
                <a:solidFill>
                  <a:srgbClr val="354C59"/>
                </a:solidFill>
                <a:ea typeface="+mj-ea"/>
              </a:rPr>
              <a:t>0 €</a:t>
            </a:r>
            <a:r>
              <a:rPr lang="fr-BE" sz="2000" b="1" dirty="0">
                <a:solidFill>
                  <a:srgbClr val="354C59"/>
                </a:solidFill>
                <a:ea typeface="+mj-ea"/>
              </a:rPr>
              <a:t>)</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ONSS employeur : 258,52 € (avec réductions : </a:t>
            </a:r>
            <a:r>
              <a:rPr lang="fr-BE" sz="2000" b="1" u="sng" dirty="0">
                <a:solidFill>
                  <a:srgbClr val="354C59"/>
                </a:solidFill>
                <a:ea typeface="+mj-ea"/>
              </a:rPr>
              <a:t>59,85 €</a:t>
            </a:r>
            <a:r>
              <a:rPr lang="fr-BE" sz="2000" b="1" dirty="0">
                <a:solidFill>
                  <a:srgbClr val="354C59"/>
                </a:solidFill>
                <a:ea typeface="+mj-ea"/>
              </a:rPr>
              <a:t>)</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Coût club avec DPV : </a:t>
            </a:r>
            <a:r>
              <a:rPr lang="fr-BE" sz="2000" b="1" u="sng" dirty="0">
                <a:solidFill>
                  <a:srgbClr val="354C59"/>
                </a:solidFill>
                <a:ea typeface="+mj-ea"/>
              </a:rPr>
              <a:t>894,77 €</a:t>
            </a:r>
          </a:p>
        </p:txBody>
      </p:sp>
      <p:sp>
        <p:nvSpPr>
          <p:cNvPr id="4" name="Espace réservé du texte 3">
            <a:extLst>
              <a:ext uri="{FF2B5EF4-FFF2-40B4-BE49-F238E27FC236}">
                <a16:creationId xmlns:a16="http://schemas.microsoft.com/office/drawing/2014/main" id="{73960A5C-07E6-BF73-8EE2-158B85C9467D}"/>
              </a:ext>
            </a:extLst>
          </p:cNvPr>
          <p:cNvSpPr>
            <a:spLocks noGrp="1"/>
          </p:cNvSpPr>
          <p:nvPr>
            <p:ph type="body" sz="quarter" idx="14"/>
          </p:nvPr>
        </p:nvSpPr>
        <p:spPr>
          <a:xfrm>
            <a:off x="611393" y="1079223"/>
            <a:ext cx="3479549" cy="828425"/>
          </a:xfrm>
        </p:spPr>
        <p:txBody>
          <a:bodyPr>
            <a:normAutofit/>
          </a:bodyPr>
          <a:lstStyle/>
          <a:p>
            <a:r>
              <a:rPr lang="fr-BE" sz="1800" dirty="0"/>
              <a:t>Joueur de 22 ans perçoit 785 € brut/mois+ 100 € frais propres + 48 € déplacements</a:t>
            </a:r>
          </a:p>
        </p:txBody>
      </p:sp>
      <p:sp>
        <p:nvSpPr>
          <p:cNvPr id="6" name="ZoneTexte 5">
            <a:extLst>
              <a:ext uri="{FF2B5EF4-FFF2-40B4-BE49-F238E27FC236}">
                <a16:creationId xmlns:a16="http://schemas.microsoft.com/office/drawing/2014/main" id="{9F145949-3F1B-6CB0-9E31-0B5ED763D9EC}"/>
              </a:ext>
            </a:extLst>
          </p:cNvPr>
          <p:cNvSpPr txBox="1"/>
          <p:nvPr/>
        </p:nvSpPr>
        <p:spPr>
          <a:xfrm>
            <a:off x="5824728" y="669013"/>
            <a:ext cx="5102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354C59"/>
                </a:solidFill>
                <a:effectLst/>
                <a:uLnTx/>
                <a:uFillTx/>
                <a:latin typeface="Arial" panose="020B0604020202020204"/>
                <a:ea typeface="+mn-ea"/>
                <a:cs typeface="+mn-cs"/>
              </a:rPr>
              <a:t>ASPECTS THEORIQUES</a:t>
            </a:r>
          </a:p>
        </p:txBody>
      </p:sp>
      <p:sp>
        <p:nvSpPr>
          <p:cNvPr id="7" name="ZoneTexte 6">
            <a:extLst>
              <a:ext uri="{FF2B5EF4-FFF2-40B4-BE49-F238E27FC236}">
                <a16:creationId xmlns:a16="http://schemas.microsoft.com/office/drawing/2014/main" id="{2BA7B552-64DA-4458-330A-6D0897B1E92B}"/>
              </a:ext>
            </a:extLst>
          </p:cNvPr>
          <p:cNvSpPr txBox="1"/>
          <p:nvPr/>
        </p:nvSpPr>
        <p:spPr>
          <a:xfrm>
            <a:off x="5340096" y="1335024"/>
            <a:ext cx="5413248"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ONSS travailleur (13,07%) – bonus sport</a:t>
            </a:r>
          </a:p>
          <a:p>
            <a:pPr marR="0" lvl="0" algn="l" defTabSz="914400" rtl="0" eaLnBrk="1" fontAlgn="auto" latinLnBrk="0" hangingPunct="1">
              <a:lnSpc>
                <a:spcPct val="100000"/>
              </a:lnSpc>
              <a:spcBef>
                <a:spcPts val="0"/>
              </a:spcBef>
              <a:spcAft>
                <a:spcPts val="0"/>
              </a:spcAft>
              <a:buClrTx/>
              <a:buSzTx/>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000" dirty="0">
                <a:solidFill>
                  <a:srgbClr val="354C59"/>
                </a:solidFill>
                <a:latin typeface="Arial" panose="020B0604020202020204"/>
              </a:rPr>
              <a:t>ONSS employeur (+/-</a:t>
            </a:r>
            <a:r>
              <a:rPr lang="fr-BE" sz="2000" dirty="0">
                <a:latin typeface="Arial" panose="020B0604020202020204"/>
              </a:rPr>
              <a:t>25</a:t>
            </a:r>
            <a:r>
              <a:rPr lang="fr-BE" sz="2000" dirty="0">
                <a:solidFill>
                  <a:srgbClr val="354C59"/>
                </a:solidFill>
                <a:latin typeface="Arial" panose="020B0604020202020204"/>
              </a:rPr>
              <a:t>%)</a:t>
            </a: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Précompte professionnel (16,66%)</a:t>
            </a:r>
          </a:p>
          <a:p>
            <a:pPr marR="0" lvl="0" algn="l" defTabSz="914400" rtl="0" eaLnBrk="1" fontAlgn="auto" latinLnBrk="0" hangingPunct="1">
              <a:lnSpc>
                <a:spcPct val="100000"/>
              </a:lnSpc>
              <a:spcBef>
                <a:spcPts val="0"/>
              </a:spcBef>
              <a:spcAft>
                <a:spcPts val="0"/>
              </a:spcAft>
              <a:buClrTx/>
              <a:buSzTx/>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Dispense partielle de versement du Pr. Prof</a:t>
            </a:r>
          </a:p>
          <a:p>
            <a:pPr marR="0" lvl="0" algn="l" defTabSz="914400" rtl="0" eaLnBrk="1" fontAlgn="auto" latinLnBrk="0" hangingPunct="1">
              <a:lnSpc>
                <a:spcPct val="100000"/>
              </a:lnSpc>
              <a:spcBef>
                <a:spcPts val="0"/>
              </a:spcBef>
              <a:spcAft>
                <a:spcPts val="0"/>
              </a:spcAft>
              <a:buClrTx/>
              <a:buSzTx/>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p:txBody>
      </p:sp>
      <p:cxnSp>
        <p:nvCxnSpPr>
          <p:cNvPr id="14" name="Connecteur droit avec flèche 13">
            <a:extLst>
              <a:ext uri="{FF2B5EF4-FFF2-40B4-BE49-F238E27FC236}">
                <a16:creationId xmlns:a16="http://schemas.microsoft.com/office/drawing/2014/main" id="{2DC66B8D-0206-130B-64E8-883CB887FA07}"/>
              </a:ext>
            </a:extLst>
          </p:cNvPr>
          <p:cNvCxnSpPr>
            <a:cxnSpLocks/>
          </p:cNvCxnSpPr>
          <p:nvPr/>
        </p:nvCxnSpPr>
        <p:spPr>
          <a:xfrm flipH="1">
            <a:off x="3512037" y="1038345"/>
            <a:ext cx="2029227" cy="869303"/>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CE290223-E9BE-79D6-3858-6F1854263603}"/>
              </a:ext>
            </a:extLst>
          </p:cNvPr>
          <p:cNvCxnSpPr>
            <a:cxnSpLocks/>
          </p:cNvCxnSpPr>
          <p:nvPr/>
        </p:nvCxnSpPr>
        <p:spPr>
          <a:xfrm>
            <a:off x="3512037" y="861561"/>
            <a:ext cx="2029227" cy="0"/>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91617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991924"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Contrat de travail – + de 11.040€ brut/saison – respect barèmes – loi 24/02/1978 sportifs rémunérés</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VOLET SEC. SOC. :  charges sociales patronales (+/-</a:t>
            </a:r>
            <a:r>
              <a:rPr lang="fr-BE" dirty="0">
                <a:solidFill>
                  <a:srgbClr val="000000"/>
                </a:solidFill>
                <a:latin typeface="Arial" panose="020B0604020202020204" pitchFamily="34" charset="0"/>
                <a:cs typeface="Arial" panose="020B0604020202020204" pitchFamily="34" charset="0"/>
              </a:rPr>
              <a:t> </a:t>
            </a:r>
            <a:r>
              <a:rPr lang="fr-BE" dirty="0">
                <a:solidFill>
                  <a:schemeClr val="tx1"/>
                </a:solidFill>
                <a:latin typeface="Arial" panose="020B0604020202020204" pitchFamily="34" charset="0"/>
                <a:cs typeface="Arial" panose="020B0604020202020204" pitchFamily="34" charset="0"/>
              </a:rPr>
              <a:t>25</a:t>
            </a: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cotisation personnelle (13,07%)</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VOLET FISCAL : cf. ci-dessus</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p:txBody>
          <a:bodyPr>
            <a:normAutofit/>
          </a:bodyPr>
          <a:lstStyle/>
          <a:p>
            <a:r>
              <a:rPr lang="en-US" dirty="0"/>
              <a:t>3ème POSSIBILITE – </a:t>
            </a:r>
            <a:r>
              <a:rPr lang="fr-BE" dirty="0"/>
              <a:t>Contrat de travail CP223</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2"/>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8471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39DF6-CD94-9B04-799A-11D889252B15}"/>
              </a:ext>
            </a:extLst>
          </p:cNvPr>
          <p:cNvSpPr>
            <a:spLocks noGrp="1"/>
          </p:cNvSpPr>
          <p:nvPr>
            <p:ph type="ctrTitle"/>
          </p:nvPr>
        </p:nvSpPr>
        <p:spPr>
          <a:xfrm>
            <a:off x="1882647" y="2049379"/>
            <a:ext cx="7078473" cy="2387600"/>
          </a:xfrm>
        </p:spPr>
        <p:txBody>
          <a:bodyPr/>
          <a:lstStyle/>
          <a:p>
            <a:br>
              <a:rPr lang="fr-BE" dirty="0"/>
            </a:br>
            <a:r>
              <a:rPr lang="fr-BE" dirty="0"/>
              <a:t>1. Le sportif : indépendant ou salarié?</a:t>
            </a:r>
            <a:br>
              <a:rPr lang="fr-BE" dirty="0"/>
            </a:br>
            <a:br>
              <a:rPr lang="fr-BE" dirty="0"/>
            </a:br>
            <a:endParaRPr lang="en-BE" dirty="0"/>
          </a:p>
        </p:txBody>
      </p:sp>
      <p:sp>
        <p:nvSpPr>
          <p:cNvPr id="3" name="Subtitle 2">
            <a:extLst>
              <a:ext uri="{FF2B5EF4-FFF2-40B4-BE49-F238E27FC236}">
                <a16:creationId xmlns:a16="http://schemas.microsoft.com/office/drawing/2014/main" id="{33F493B9-D522-DA4D-1E8B-2C6EC450B062}"/>
              </a:ext>
            </a:extLst>
          </p:cNvPr>
          <p:cNvSpPr>
            <a:spLocks noGrp="1"/>
          </p:cNvSpPr>
          <p:nvPr>
            <p:ph type="subTitle" idx="1"/>
          </p:nvPr>
        </p:nvSpPr>
        <p:spPr/>
        <p:txBody>
          <a:bodyPr/>
          <a:lstStyle/>
          <a:p>
            <a:r>
              <a:rPr lang="fr-BE" dirty="0"/>
              <a:t> </a:t>
            </a:r>
            <a:endParaRPr lang="en-BE" dirty="0"/>
          </a:p>
        </p:txBody>
      </p:sp>
    </p:spTree>
    <p:extLst>
      <p:ext uri="{BB962C8B-B14F-4D97-AF65-F5344CB8AC3E}">
        <p14:creationId xmlns:p14="http://schemas.microsoft.com/office/powerpoint/2010/main" val="82946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C5F60461-22AF-F08B-C23B-73D942DDC141}"/>
              </a:ext>
            </a:extLst>
          </p:cNvPr>
          <p:cNvSpPr>
            <a:spLocks noGrp="1"/>
          </p:cNvSpPr>
          <p:nvPr>
            <p:ph type="subTitle" idx="1"/>
          </p:nvPr>
        </p:nvSpPr>
        <p:spPr/>
        <p:txBody>
          <a:bodyPr>
            <a:normAutofit/>
          </a:bodyPr>
          <a:lstStyle/>
          <a:p>
            <a:r>
              <a:rPr lang="fr-BE" sz="2400" b="1" dirty="0"/>
              <a:t>EXEMPLE </a:t>
            </a:r>
          </a:p>
        </p:txBody>
      </p:sp>
      <p:sp>
        <p:nvSpPr>
          <p:cNvPr id="3" name="Espace réservé du texte 2">
            <a:extLst>
              <a:ext uri="{FF2B5EF4-FFF2-40B4-BE49-F238E27FC236}">
                <a16:creationId xmlns:a16="http://schemas.microsoft.com/office/drawing/2014/main" id="{85633710-A4D6-5C57-B2EA-8E99F392BB0F}"/>
              </a:ext>
            </a:extLst>
          </p:cNvPr>
          <p:cNvSpPr>
            <a:spLocks noGrp="1"/>
          </p:cNvSpPr>
          <p:nvPr>
            <p:ph type="body" sz="quarter" idx="13"/>
          </p:nvPr>
        </p:nvSpPr>
        <p:spPr>
          <a:xfrm>
            <a:off x="611392" y="1907648"/>
            <a:ext cx="3960608" cy="4401205"/>
          </a:xfrm>
        </p:spPr>
        <p:txBody>
          <a:bodyPr>
            <a:normAutofit lnSpcReduction="10000"/>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BE"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IMPLICATIONS FINANCIERES</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Net joueur : </a:t>
            </a:r>
            <a:r>
              <a:rPr lang="fr-BE" sz="2000" b="1" u="sng" dirty="0">
                <a:solidFill>
                  <a:srgbClr val="354C59"/>
                </a:solidFill>
                <a:ea typeface="+mj-ea"/>
              </a:rPr>
              <a:t>934,25 €</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Précompte professionnel : 392,71€ (avec DPV pour club  : </a:t>
            </a:r>
            <a:r>
              <a:rPr lang="fr-BE" sz="2000" b="1" u="sng" dirty="0">
                <a:solidFill>
                  <a:srgbClr val="354C59"/>
                </a:solidFill>
                <a:ea typeface="+mj-ea"/>
              </a:rPr>
              <a:t>294,53 €</a:t>
            </a:r>
            <a:r>
              <a:rPr lang="fr-BE" sz="2000" b="1" dirty="0">
                <a:solidFill>
                  <a:srgbClr val="354C59"/>
                </a:solidFill>
                <a:ea typeface="+mj-ea"/>
              </a:rPr>
              <a:t>)</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ONSS travailleur : 156,84 € (avec Bonus : </a:t>
            </a:r>
            <a:r>
              <a:rPr lang="fr-BE" sz="2000" b="1" u="sng" dirty="0">
                <a:solidFill>
                  <a:srgbClr val="354C59"/>
                </a:solidFill>
                <a:ea typeface="+mj-ea"/>
              </a:rPr>
              <a:t>21,04 €</a:t>
            </a:r>
            <a:r>
              <a:rPr lang="fr-BE" sz="2000" b="1" dirty="0">
                <a:solidFill>
                  <a:srgbClr val="354C59"/>
                </a:solidFill>
                <a:ea typeface="+mj-ea"/>
              </a:rPr>
              <a:t>)</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ONSS employeur : 304,80 € (avec réductions : </a:t>
            </a:r>
            <a:r>
              <a:rPr lang="fr-BE" sz="2000" b="1" u="sng" dirty="0">
                <a:solidFill>
                  <a:srgbClr val="354C59"/>
                </a:solidFill>
                <a:ea typeface="+mj-ea"/>
              </a:rPr>
              <a:t>106,04 €</a:t>
            </a:r>
            <a:r>
              <a:rPr lang="fr-BE" sz="2000" b="1" dirty="0">
                <a:solidFill>
                  <a:srgbClr val="354C59"/>
                </a:solidFill>
                <a:ea typeface="+mj-ea"/>
              </a:rPr>
              <a:t>)</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Coût club avec DPV : </a:t>
            </a:r>
            <a:r>
              <a:rPr lang="fr-BE" sz="2000" b="1" u="sng" dirty="0">
                <a:solidFill>
                  <a:srgbClr val="354C59"/>
                </a:solidFill>
                <a:ea typeface="+mj-ea"/>
              </a:rPr>
              <a:t>1.159,51 €</a:t>
            </a:r>
          </a:p>
        </p:txBody>
      </p:sp>
      <p:sp>
        <p:nvSpPr>
          <p:cNvPr id="4" name="Espace réservé du texte 3">
            <a:extLst>
              <a:ext uri="{FF2B5EF4-FFF2-40B4-BE49-F238E27FC236}">
                <a16:creationId xmlns:a16="http://schemas.microsoft.com/office/drawing/2014/main" id="{73960A5C-07E6-BF73-8EE2-158B85C9467D}"/>
              </a:ext>
            </a:extLst>
          </p:cNvPr>
          <p:cNvSpPr>
            <a:spLocks noGrp="1"/>
          </p:cNvSpPr>
          <p:nvPr>
            <p:ph type="body" sz="quarter" idx="14"/>
          </p:nvPr>
        </p:nvSpPr>
        <p:spPr>
          <a:xfrm>
            <a:off x="611393" y="1079224"/>
            <a:ext cx="3479549" cy="1005208"/>
          </a:xfrm>
        </p:spPr>
        <p:txBody>
          <a:bodyPr>
            <a:normAutofit/>
          </a:bodyPr>
          <a:lstStyle/>
          <a:p>
            <a:r>
              <a:rPr lang="fr-BE" sz="1800" dirty="0"/>
              <a:t>Joueur de 27 ans perçoit 1.200 €brut/mois + 100 € frais propres + 48 € déplacements</a:t>
            </a:r>
          </a:p>
        </p:txBody>
      </p:sp>
      <p:sp>
        <p:nvSpPr>
          <p:cNvPr id="6" name="ZoneTexte 5">
            <a:extLst>
              <a:ext uri="{FF2B5EF4-FFF2-40B4-BE49-F238E27FC236}">
                <a16:creationId xmlns:a16="http://schemas.microsoft.com/office/drawing/2014/main" id="{9F145949-3F1B-6CB0-9E31-0B5ED763D9EC}"/>
              </a:ext>
            </a:extLst>
          </p:cNvPr>
          <p:cNvSpPr txBox="1"/>
          <p:nvPr/>
        </p:nvSpPr>
        <p:spPr>
          <a:xfrm>
            <a:off x="5824728" y="669013"/>
            <a:ext cx="5102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354C59"/>
                </a:solidFill>
                <a:effectLst/>
                <a:uLnTx/>
                <a:uFillTx/>
                <a:latin typeface="Arial" panose="020B0604020202020204"/>
                <a:ea typeface="+mn-ea"/>
                <a:cs typeface="+mn-cs"/>
              </a:rPr>
              <a:t>ASPECTS THEORIQUES</a:t>
            </a:r>
          </a:p>
        </p:txBody>
      </p:sp>
      <p:sp>
        <p:nvSpPr>
          <p:cNvPr id="7" name="ZoneTexte 6">
            <a:extLst>
              <a:ext uri="{FF2B5EF4-FFF2-40B4-BE49-F238E27FC236}">
                <a16:creationId xmlns:a16="http://schemas.microsoft.com/office/drawing/2014/main" id="{2BA7B552-64DA-4458-330A-6D0897B1E92B}"/>
              </a:ext>
            </a:extLst>
          </p:cNvPr>
          <p:cNvSpPr txBox="1"/>
          <p:nvPr/>
        </p:nvSpPr>
        <p:spPr>
          <a:xfrm>
            <a:off x="5394436" y="1062923"/>
            <a:ext cx="5413248" cy="339323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rPr>
              <a:t>ONSS travailleur (13,07%) – bonus sport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rPr>
              <a:t>ONSS employeur (+/-</a:t>
            </a:r>
            <a:r>
              <a:rPr lang="fr-BE" sz="1950" dirty="0">
                <a:solidFill>
                  <a:srgbClr val="354C59"/>
                </a:solidFill>
                <a:latin typeface="Arial" panose="020B0604020202020204"/>
              </a:rPr>
              <a:t>2</a:t>
            </a:r>
            <a:r>
              <a:rPr lang="fr-BE" sz="1950" dirty="0">
                <a:latin typeface="Arial" panose="020B0604020202020204"/>
              </a:rPr>
              <a:t>5</a:t>
            </a:r>
            <a:r>
              <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rPr>
              <a:t>Précompte professionnel (</a:t>
            </a:r>
            <a:r>
              <a:rPr lang="fr-BE" sz="1950" dirty="0">
                <a:solidFill>
                  <a:srgbClr val="354C59"/>
                </a:solidFill>
                <a:latin typeface="Arial" panose="020B0604020202020204"/>
              </a:rPr>
              <a:t>33</a:t>
            </a:r>
            <a:r>
              <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rPr>
              <a:t>,31%)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rPr>
              <a:t>Dispense partielle de versement du Pr. Prof. avec obligation réaffectation formation jeunes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950" b="0" i="0" u="none" strike="noStrike" kern="1200" cap="none" spc="0" normalizeH="0" baseline="0" noProof="0" dirty="0">
              <a:ln>
                <a:noFill/>
              </a:ln>
              <a:solidFill>
                <a:srgbClr val="354C59"/>
              </a:solidFill>
              <a:effectLst/>
              <a:uLnTx/>
              <a:uFillTx/>
              <a:latin typeface="Arial" panose="020B0604020202020204"/>
              <a:ea typeface="+mn-ea"/>
              <a:cs typeface="+mn-cs"/>
            </a:endParaRPr>
          </a:p>
        </p:txBody>
      </p:sp>
      <p:cxnSp>
        <p:nvCxnSpPr>
          <p:cNvPr id="14" name="Connecteur droit avec flèche 13">
            <a:extLst>
              <a:ext uri="{FF2B5EF4-FFF2-40B4-BE49-F238E27FC236}">
                <a16:creationId xmlns:a16="http://schemas.microsoft.com/office/drawing/2014/main" id="{2DC66B8D-0206-130B-64E8-883CB887FA07}"/>
              </a:ext>
            </a:extLst>
          </p:cNvPr>
          <p:cNvCxnSpPr>
            <a:cxnSpLocks/>
          </p:cNvCxnSpPr>
          <p:nvPr/>
        </p:nvCxnSpPr>
        <p:spPr>
          <a:xfrm flipH="1">
            <a:off x="3512037" y="1038345"/>
            <a:ext cx="2029227" cy="869303"/>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CE290223-E9BE-79D6-3858-6F1854263603}"/>
              </a:ext>
            </a:extLst>
          </p:cNvPr>
          <p:cNvCxnSpPr>
            <a:cxnSpLocks/>
          </p:cNvCxnSpPr>
          <p:nvPr/>
        </p:nvCxnSpPr>
        <p:spPr>
          <a:xfrm>
            <a:off x="3512037" y="861561"/>
            <a:ext cx="2029227" cy="0"/>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81691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991924"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2" algn="l" defTabSz="914400" rtl="0" eaLnBrk="1" fontAlgn="auto" latinLnBrk="0" hangingPunct="1">
              <a:lnSpc>
                <a:spcPct val="90000"/>
              </a:lnSpc>
              <a:spcBef>
                <a:spcPts val="500"/>
              </a:spcBef>
              <a:spcAft>
                <a:spcPts val="0"/>
              </a:spcAft>
              <a:buClrTx/>
              <a:buSzTx/>
              <a:tabLst/>
              <a:defRPr/>
            </a:pPr>
            <a:r>
              <a:rPr kumimoji="0" lang="fr-BE"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2023</a:t>
            </a: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lang="fr-BE" dirty="0">
              <a:solidFill>
                <a:srgbClr val="000000"/>
              </a:solidFill>
              <a:latin typeface="Arial" panose="020B0604020202020204" pitchFamily="34" charset="0"/>
              <a:cs typeface="Arial" panose="020B0604020202020204" pitchFamily="34" charset="0"/>
            </a:endParaRPr>
          </a:p>
          <a:p>
            <a:pPr marR="0" lvl="2" algn="l" defTabSz="914400" rtl="0" eaLnBrk="1" fontAlgn="auto" latinLnBrk="0" hangingPunct="1">
              <a:lnSpc>
                <a:spcPct val="90000"/>
              </a:lnSpc>
              <a:spcBef>
                <a:spcPts val="500"/>
              </a:spcBef>
              <a:spcAft>
                <a:spcPts val="0"/>
              </a:spcAft>
              <a:buClrTx/>
              <a:buSzTx/>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Conditions à remplir, </a:t>
            </a:r>
            <a:r>
              <a:rPr kumimoji="0" lang="fr-BE" sz="18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notamment</a:t>
            </a: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occupation 80% T-3 + contrat cadre/contrat de travail flexi-job + flexi-salaire (min. 11,81 €/h) </a:t>
            </a:r>
            <a:r>
              <a:rPr kumimoji="0" lang="fr-B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flexi-pécule de vacances (= 7,67% du flexi-salaire)</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VOLET SEC. SOC. :  cotisation patronale spéciale de 25%</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VOLET FISCAL : exonération</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p:txBody>
          <a:bodyPr>
            <a:normAutofit/>
          </a:bodyPr>
          <a:lstStyle/>
          <a:p>
            <a:r>
              <a:rPr lang="en-US" dirty="0"/>
              <a:t>4ème POSSIBILITE - FLEXI-JOB (</a:t>
            </a:r>
            <a:r>
              <a:rPr lang="fr-BE" dirty="0"/>
              <a:t>sportifs rémunérés – CP 223</a:t>
            </a:r>
            <a:r>
              <a:rPr lang="en-US" dirty="0"/>
              <a:t>)</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4653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991924"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R="0" lvl="2" algn="l" defTabSz="914400" rtl="0" eaLnBrk="1" fontAlgn="auto" latinLnBrk="0" hangingPunct="1">
              <a:lnSpc>
                <a:spcPct val="90000"/>
              </a:lnSpc>
              <a:spcBef>
                <a:spcPts val="500"/>
              </a:spcBef>
              <a:spcAft>
                <a:spcPts val="0"/>
              </a:spcAft>
              <a:buClrTx/>
              <a:buSzTx/>
              <a:tabLst/>
              <a:defRPr/>
            </a:pPr>
            <a:r>
              <a:rPr kumimoji="0" lang="fr-BE" sz="1800" b="1" i="0"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2024 </a:t>
            </a:r>
          </a:p>
          <a:p>
            <a:pPr marR="0" lvl="2" algn="l" defTabSz="914400" rtl="0" eaLnBrk="1" fontAlgn="auto" latinLnBrk="0" hangingPunct="1">
              <a:lnSpc>
                <a:spcPct val="90000"/>
              </a:lnSpc>
              <a:spcBef>
                <a:spcPts val="500"/>
              </a:spcBef>
              <a:spcAft>
                <a:spcPts val="0"/>
              </a:spcAft>
              <a:buClrTx/>
              <a:buSzTx/>
              <a:tabLst/>
              <a:defRPr/>
            </a:pPr>
            <a:endParaRPr kumimoji="0" lang="fr-B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600200" marR="0" lvl="3"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Flexi-salaire :  le </a:t>
            </a:r>
            <a:r>
              <a:rPr kumimoji="0" lang="fr-B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salaire minimum du secteur </a:t>
            </a:r>
            <a:r>
              <a:rPr kumimoji="0" lang="fr-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concerné devra être appliqué (12.337 €/saison)</a:t>
            </a:r>
          </a:p>
          <a:p>
            <a:pPr lvl="3">
              <a:lnSpc>
                <a:spcPct val="90000"/>
              </a:lnSpc>
              <a:spcBef>
                <a:spcPts val="500"/>
              </a:spcBef>
              <a:defRPr/>
            </a:pPr>
            <a:endParaRPr lang="fr-BE" sz="1600" dirty="0">
              <a:solidFill>
                <a:srgbClr val="000000"/>
              </a:solidFill>
              <a:latin typeface="Arial" panose="020B0604020202020204" pitchFamily="34" charset="0"/>
              <a:cs typeface="Arial" panose="020B0604020202020204" pitchFamily="34" charset="0"/>
            </a:endParaRPr>
          </a:p>
          <a:p>
            <a:pPr marL="1600200" lvl="3" indent="-228600">
              <a:lnSpc>
                <a:spcPct val="90000"/>
              </a:lnSpc>
              <a:spcBef>
                <a:spcPts val="500"/>
              </a:spcBef>
              <a:buBlip>
                <a:blip r:embed="rId3"/>
              </a:buBlip>
              <a:defRPr/>
            </a:pPr>
            <a:r>
              <a:rPr lang="fr-BE" sz="1600" dirty="0">
                <a:solidFill>
                  <a:srgbClr val="000000"/>
                </a:solidFill>
                <a:latin typeface="Arial" panose="020B0604020202020204" pitchFamily="34" charset="0"/>
                <a:cs typeface="Arial" panose="020B0604020202020204" pitchFamily="34" charset="0"/>
              </a:rPr>
              <a:t>VOLET SEC. SOC. :  cotisation patronale spéciale de 28%</a:t>
            </a:r>
          </a:p>
          <a:p>
            <a:pPr lvl="3">
              <a:lnSpc>
                <a:spcPct val="90000"/>
              </a:lnSpc>
              <a:spcBef>
                <a:spcPts val="500"/>
              </a:spcBef>
              <a:defRPr/>
            </a:pPr>
            <a:endParaRPr lang="fr-BE" sz="1600" dirty="0">
              <a:solidFill>
                <a:srgbClr val="000000"/>
              </a:solidFill>
              <a:latin typeface="Arial" panose="020B0604020202020204" pitchFamily="34" charset="0"/>
              <a:cs typeface="Arial" panose="020B0604020202020204" pitchFamily="34" charset="0"/>
            </a:endParaRPr>
          </a:p>
          <a:p>
            <a:pPr marL="1600200" lvl="3" indent="-228600">
              <a:lnSpc>
                <a:spcPct val="90000"/>
              </a:lnSpc>
              <a:spcBef>
                <a:spcPts val="500"/>
              </a:spcBef>
              <a:buBlip>
                <a:blip r:embed="rId3"/>
              </a:buBlip>
              <a:defRPr/>
            </a:pPr>
            <a:r>
              <a:rPr lang="fr-BE" sz="1600" dirty="0">
                <a:solidFill>
                  <a:srgbClr val="000000"/>
                </a:solidFill>
                <a:latin typeface="Arial" panose="020B0604020202020204" pitchFamily="34" charset="0"/>
                <a:cs typeface="Arial" panose="020B0604020202020204" pitchFamily="34" charset="0"/>
              </a:rPr>
              <a:t>VOLET FISCAL : exonération jusque 12.000 €/an (&gt;&lt; salaire minimum secteur)</a:t>
            </a:r>
          </a:p>
          <a:p>
            <a:pPr marR="0" lvl="3" algn="l" defTabSz="914400" rtl="0" eaLnBrk="1" fontAlgn="auto" latinLnBrk="0" hangingPunct="1">
              <a:lnSpc>
                <a:spcPct val="90000"/>
              </a:lnSpc>
              <a:spcBef>
                <a:spcPts val="500"/>
              </a:spcBef>
              <a:spcAft>
                <a:spcPts val="0"/>
              </a:spcAft>
              <a:buClrTx/>
              <a:buSzTx/>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GB" sz="1800" b="0" i="0" u="none" strike="noStrike" kern="1200" cap="none" spc="0" normalizeH="0" baseline="0" noProof="0" dirty="0">
              <a:ln>
                <a:noFill/>
              </a:ln>
              <a:solidFill>
                <a:srgbClr val="0070C0"/>
              </a:solidFill>
              <a:effectLst/>
              <a:uLnTx/>
              <a:uFillTx/>
              <a:latin typeface="Arial" panose="020B0604020202020204"/>
              <a:ea typeface="+mn-ea"/>
              <a:cs typeface="+mn-cs"/>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p:txBody>
          <a:bodyPr>
            <a:normAutofit/>
          </a:bodyPr>
          <a:lstStyle/>
          <a:p>
            <a:r>
              <a:rPr lang="en-US" dirty="0"/>
              <a:t>4ème POSSIBILITE - FLEXI-JOB </a:t>
            </a:r>
            <a:r>
              <a:rPr kumimoji="0" lang="en-US" sz="30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a:t>
            </a:r>
            <a:r>
              <a:rPr kumimoji="0" lang="fr-BE" sz="30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sportifs rémunérés – CP 223</a:t>
            </a:r>
            <a:r>
              <a:rPr kumimoji="0" lang="en-US" sz="30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285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C5F60461-22AF-F08B-C23B-73D942DDC141}"/>
              </a:ext>
            </a:extLst>
          </p:cNvPr>
          <p:cNvSpPr>
            <a:spLocks noGrp="1"/>
          </p:cNvSpPr>
          <p:nvPr>
            <p:ph type="subTitle" idx="1"/>
          </p:nvPr>
        </p:nvSpPr>
        <p:spPr/>
        <p:txBody>
          <a:bodyPr>
            <a:normAutofit/>
          </a:bodyPr>
          <a:lstStyle/>
          <a:p>
            <a:r>
              <a:rPr lang="fr-BE" sz="2400" b="1" dirty="0"/>
              <a:t>EXEMPLE </a:t>
            </a:r>
          </a:p>
        </p:txBody>
      </p:sp>
      <p:sp>
        <p:nvSpPr>
          <p:cNvPr id="3" name="Espace réservé du texte 2">
            <a:extLst>
              <a:ext uri="{FF2B5EF4-FFF2-40B4-BE49-F238E27FC236}">
                <a16:creationId xmlns:a16="http://schemas.microsoft.com/office/drawing/2014/main" id="{85633710-A4D6-5C57-B2EA-8E99F392BB0F}"/>
              </a:ext>
            </a:extLst>
          </p:cNvPr>
          <p:cNvSpPr>
            <a:spLocks noGrp="1"/>
          </p:cNvSpPr>
          <p:nvPr>
            <p:ph type="body" sz="quarter" idx="13"/>
          </p:nvPr>
        </p:nvSpPr>
        <p:spPr>
          <a:xfrm>
            <a:off x="245632" y="2700512"/>
            <a:ext cx="4225784" cy="3608341"/>
          </a:xfrm>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BE" sz="2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IMPLICATIONS FINANCIERES FLEXI-SALAIRE</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Net pour joueur : 1104€ + 84,68 € (= flexi-pécule de vacances)</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Coût club: 332,83 € (28%CSP)</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Pas de Pr. prof.</a:t>
            </a:r>
          </a:p>
          <a:p>
            <a:pPr marL="342900" indent="-342900">
              <a:buFontTx/>
              <a:buChar char="-"/>
            </a:pPr>
            <a:endParaRPr lang="fr-BE" sz="2000" b="1" dirty="0">
              <a:solidFill>
                <a:srgbClr val="354C59"/>
              </a:solidFill>
              <a:ea typeface="+mj-ea"/>
            </a:endParaRPr>
          </a:p>
          <a:p>
            <a:endParaRPr lang="fr-BE" sz="2000" b="1" dirty="0">
              <a:solidFill>
                <a:srgbClr val="354C59"/>
              </a:solidFill>
              <a:ea typeface="+mj-ea"/>
            </a:endParaRPr>
          </a:p>
        </p:txBody>
      </p:sp>
      <p:sp>
        <p:nvSpPr>
          <p:cNvPr id="4" name="Espace réservé du texte 3">
            <a:extLst>
              <a:ext uri="{FF2B5EF4-FFF2-40B4-BE49-F238E27FC236}">
                <a16:creationId xmlns:a16="http://schemas.microsoft.com/office/drawing/2014/main" id="{73960A5C-07E6-BF73-8EE2-158B85C9467D}"/>
              </a:ext>
            </a:extLst>
          </p:cNvPr>
          <p:cNvSpPr>
            <a:spLocks noGrp="1"/>
          </p:cNvSpPr>
          <p:nvPr>
            <p:ph type="body" sz="quarter" idx="14"/>
          </p:nvPr>
        </p:nvSpPr>
        <p:spPr/>
        <p:txBody>
          <a:bodyPr>
            <a:normAutofit/>
          </a:bodyPr>
          <a:lstStyle/>
          <a:p>
            <a:r>
              <a:rPr lang="fr-BE" sz="2000" dirty="0"/>
              <a:t>Joueur perçoit 1104€/mois pour une prestation de 13 heures par semaine.  </a:t>
            </a:r>
          </a:p>
        </p:txBody>
      </p:sp>
      <p:sp>
        <p:nvSpPr>
          <p:cNvPr id="6" name="ZoneTexte 5">
            <a:extLst>
              <a:ext uri="{FF2B5EF4-FFF2-40B4-BE49-F238E27FC236}">
                <a16:creationId xmlns:a16="http://schemas.microsoft.com/office/drawing/2014/main" id="{9F145949-3F1B-6CB0-9E31-0B5ED763D9EC}"/>
              </a:ext>
            </a:extLst>
          </p:cNvPr>
          <p:cNvSpPr txBox="1"/>
          <p:nvPr/>
        </p:nvSpPr>
        <p:spPr>
          <a:xfrm>
            <a:off x="5824728" y="669013"/>
            <a:ext cx="51023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dirty="0">
                <a:ln>
                  <a:noFill/>
                </a:ln>
                <a:solidFill>
                  <a:srgbClr val="354C59"/>
                </a:solidFill>
                <a:effectLst/>
                <a:uLnTx/>
                <a:uFillTx/>
                <a:latin typeface="Arial" panose="020B0604020202020204"/>
                <a:ea typeface="+mn-ea"/>
                <a:cs typeface="+mn-cs"/>
              </a:rPr>
              <a:t>ASPECTS THEORIQUES si Flexi-job possible</a:t>
            </a:r>
          </a:p>
        </p:txBody>
      </p:sp>
      <p:sp>
        <p:nvSpPr>
          <p:cNvPr id="7" name="ZoneTexte 6">
            <a:extLst>
              <a:ext uri="{FF2B5EF4-FFF2-40B4-BE49-F238E27FC236}">
                <a16:creationId xmlns:a16="http://schemas.microsoft.com/office/drawing/2014/main" id="{2BA7B552-64DA-4458-330A-6D0897B1E92B}"/>
              </a:ext>
            </a:extLst>
          </p:cNvPr>
          <p:cNvSpPr txBox="1"/>
          <p:nvPr/>
        </p:nvSpPr>
        <p:spPr>
          <a:xfrm>
            <a:off x="5344925" y="1500010"/>
            <a:ext cx="5413248"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Cotisation spéciale patronale 28%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Exonéré au niveau fiscal si ≤ 12.000 €/mois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Obligation enregistrement présences (pointeuse, DIMONA journalière, application en ligne ONSS,…)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p:txBody>
      </p:sp>
      <p:cxnSp>
        <p:nvCxnSpPr>
          <p:cNvPr id="14" name="Connecteur droit avec flèche 13">
            <a:extLst>
              <a:ext uri="{FF2B5EF4-FFF2-40B4-BE49-F238E27FC236}">
                <a16:creationId xmlns:a16="http://schemas.microsoft.com/office/drawing/2014/main" id="{2DC66B8D-0206-130B-64E8-883CB887FA07}"/>
              </a:ext>
            </a:extLst>
          </p:cNvPr>
          <p:cNvCxnSpPr>
            <a:cxnSpLocks/>
          </p:cNvCxnSpPr>
          <p:nvPr/>
        </p:nvCxnSpPr>
        <p:spPr>
          <a:xfrm flipH="1">
            <a:off x="4090942" y="1038345"/>
            <a:ext cx="1450322" cy="1485399"/>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CE290223-E9BE-79D6-3858-6F1854263603}"/>
              </a:ext>
            </a:extLst>
          </p:cNvPr>
          <p:cNvCxnSpPr>
            <a:cxnSpLocks/>
          </p:cNvCxnSpPr>
          <p:nvPr/>
        </p:nvCxnSpPr>
        <p:spPr>
          <a:xfrm>
            <a:off x="3512037" y="861561"/>
            <a:ext cx="2029227" cy="0"/>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1515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991924" y="1416162"/>
            <a:ext cx="8838586"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lang="fr-BE" b="1" dirty="0">
              <a:solidFill>
                <a:srgbClr val="000000"/>
              </a:solidFill>
              <a:latin typeface="Arial" panose="020B0604020202020204" pitchFamily="34" charset="0"/>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endParaRPr lang="fr-BE" b="1" dirty="0">
              <a:solidFill>
                <a:srgbClr val="000000"/>
              </a:solidFill>
              <a:latin typeface="Arial" panose="020B0604020202020204" pitchFamily="34" charset="0"/>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2024</a:t>
            </a:r>
          </a:p>
          <a:p>
            <a:pPr marL="1600200" marR="0" lvl="3"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600200" marR="0" lvl="3" indent="-228600" algn="l" defTabSz="914400" rtl="0" eaLnBrk="1" fontAlgn="auto" latinLnBrk="0" hangingPunct="1">
              <a:lnSpc>
                <a:spcPct val="90000"/>
              </a:lnSpc>
              <a:spcBef>
                <a:spcPts val="500"/>
              </a:spcBef>
              <a:spcAft>
                <a:spcPts val="0"/>
              </a:spcAft>
              <a:buClrTx/>
              <a:buSzTx/>
              <a:buFontTx/>
              <a:buBlip>
                <a:blip r:embed="rId3"/>
              </a:buBlip>
              <a:tabLst/>
              <a:defRPr/>
            </a:pPr>
            <a:r>
              <a:rPr lang="fr-BE" dirty="0">
                <a:solidFill>
                  <a:srgbClr val="000000"/>
                </a:solidFill>
                <a:latin typeface="Arial" panose="020B0604020202020204" pitchFamily="34" charset="0"/>
                <a:cs typeface="Arial" panose="020B0604020202020204" pitchFamily="34" charset="0"/>
              </a:rPr>
              <a:t>Initiative des secteurs (CP 329) ou Régions est nécessaire</a:t>
            </a:r>
          </a:p>
          <a:p>
            <a:pPr marR="0" lvl="3" algn="l" defTabSz="914400" rtl="0" eaLnBrk="1" fontAlgn="auto" latinLnBrk="0" hangingPunct="1">
              <a:lnSpc>
                <a:spcPct val="90000"/>
              </a:lnSpc>
              <a:spcBef>
                <a:spcPts val="500"/>
              </a:spcBef>
              <a:spcAft>
                <a:spcPts val="0"/>
              </a:spcAft>
              <a:buClrTx/>
              <a:buSzTx/>
              <a:tabLst/>
              <a:defRPr/>
            </a:pPr>
            <a:r>
              <a:rPr lang="fr-BE" dirty="0">
                <a:solidFill>
                  <a:srgbClr val="000000"/>
                </a:solidFill>
                <a:latin typeface="Arial" panose="020B0604020202020204" pitchFamily="34" charset="0"/>
                <a:cs typeface="Arial" panose="020B0604020202020204" pitchFamily="34" charset="0"/>
              </a:rPr>
              <a:t> </a:t>
            </a:r>
          </a:p>
          <a:p>
            <a:pPr marL="1600200" marR="0" lvl="3"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Flexi-salaire :  le </a:t>
            </a:r>
            <a:r>
              <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salaire minimum du secteur </a:t>
            </a: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concerné devra être appliqué ( 12,1104 €/heure) + flexi-pécule de vacances (7,67% du flexi-salaire)</a:t>
            </a:r>
          </a:p>
          <a:p>
            <a:pPr lvl="3">
              <a:lnSpc>
                <a:spcPct val="90000"/>
              </a:lnSpc>
              <a:spcBef>
                <a:spcPts val="500"/>
              </a:spcBef>
              <a:defRPr/>
            </a:pPr>
            <a:endParaRPr lang="fr-BE" sz="1800" dirty="0">
              <a:solidFill>
                <a:srgbClr val="000000"/>
              </a:solidFill>
              <a:latin typeface="Arial" panose="020B0604020202020204" pitchFamily="34" charset="0"/>
              <a:cs typeface="Arial" panose="020B0604020202020204" pitchFamily="34" charset="0"/>
            </a:endParaRPr>
          </a:p>
          <a:p>
            <a:pPr marL="1600200" lvl="3" indent="-228600">
              <a:lnSpc>
                <a:spcPct val="90000"/>
              </a:lnSpc>
              <a:spcBef>
                <a:spcPts val="500"/>
              </a:spcBef>
              <a:buBlip>
                <a:blip r:embed="rId3"/>
              </a:buBlip>
              <a:defRPr/>
            </a:pPr>
            <a:r>
              <a:rPr lang="fr-BE" sz="1800" dirty="0">
                <a:solidFill>
                  <a:srgbClr val="000000"/>
                </a:solidFill>
                <a:latin typeface="Arial" panose="020B0604020202020204" pitchFamily="34" charset="0"/>
                <a:cs typeface="Arial" panose="020B0604020202020204" pitchFamily="34" charset="0"/>
              </a:rPr>
              <a:t>VOLET SEC. SOC. :  cotisation patronale spéciale de 28%</a:t>
            </a:r>
          </a:p>
          <a:p>
            <a:pPr lvl="3">
              <a:lnSpc>
                <a:spcPct val="90000"/>
              </a:lnSpc>
              <a:spcBef>
                <a:spcPts val="500"/>
              </a:spcBef>
              <a:defRPr/>
            </a:pPr>
            <a:endParaRPr lang="fr-BE" sz="1800" dirty="0">
              <a:solidFill>
                <a:srgbClr val="000000"/>
              </a:solidFill>
              <a:latin typeface="Arial" panose="020B0604020202020204" pitchFamily="34" charset="0"/>
              <a:cs typeface="Arial" panose="020B0604020202020204" pitchFamily="34" charset="0"/>
            </a:endParaRPr>
          </a:p>
          <a:p>
            <a:pPr marL="1600200" lvl="3" indent="-228600">
              <a:lnSpc>
                <a:spcPct val="90000"/>
              </a:lnSpc>
              <a:spcBef>
                <a:spcPts val="500"/>
              </a:spcBef>
              <a:buBlip>
                <a:blip r:embed="rId3"/>
              </a:buBlip>
              <a:defRPr/>
            </a:pPr>
            <a:r>
              <a:rPr lang="fr-BE" sz="1800" dirty="0">
                <a:solidFill>
                  <a:srgbClr val="000000"/>
                </a:solidFill>
                <a:latin typeface="Arial" panose="020B0604020202020204" pitchFamily="34" charset="0"/>
                <a:cs typeface="Arial" panose="020B0604020202020204" pitchFamily="34" charset="0"/>
              </a:rPr>
              <a:t>VOLET FISCAL : exonération jusque 12.000 €/an</a:t>
            </a:r>
          </a:p>
          <a:p>
            <a:pPr marL="914400" marR="0" lvl="2" indent="0" algn="l" defTabSz="914400" rtl="0" eaLnBrk="1" fontAlgn="auto" latinLnBrk="0" hangingPunct="1">
              <a:lnSpc>
                <a:spcPct val="90000"/>
              </a:lnSpc>
              <a:spcBef>
                <a:spcPts val="500"/>
              </a:spcBef>
              <a:spcAft>
                <a:spcPts val="0"/>
              </a:spcAft>
              <a:buClrTx/>
              <a:buSzTx/>
              <a:buFontTx/>
              <a:buNone/>
              <a:tabLst/>
              <a:defRPr/>
            </a:pPr>
            <a:r>
              <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fr-B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Tx/>
              <a:buNone/>
              <a:tabLst/>
              <a:defRPr/>
            </a:pPr>
            <a:r>
              <a:rPr kumimoji="0" lang="fr-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GB" sz="1800" b="0" i="0" u="none" strike="noStrike" kern="1200" cap="none" spc="0" normalizeH="0" baseline="0" noProof="0" dirty="0">
              <a:ln>
                <a:noFill/>
              </a:ln>
              <a:solidFill>
                <a:srgbClr val="0070C0"/>
              </a:solidFill>
              <a:effectLst/>
              <a:uLnTx/>
              <a:uFillTx/>
              <a:latin typeface="Arial" panose="020B0604020202020204"/>
              <a:ea typeface="+mn-ea"/>
              <a:cs typeface="+mn-cs"/>
            </a:endParaRP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1200185" y="365125"/>
            <a:ext cx="8550166" cy="1051037"/>
          </a:xfrm>
        </p:spPr>
        <p:txBody>
          <a:bodyPr>
            <a:normAutofit/>
          </a:bodyPr>
          <a:lstStyle/>
          <a:p>
            <a:r>
              <a:rPr lang="en-US" dirty="0"/>
              <a:t>5ème POSSIBILITE - FLEXI-JOB </a:t>
            </a:r>
            <a:r>
              <a:rPr kumimoji="0" lang="en-US" sz="30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a:t>
            </a:r>
            <a:r>
              <a:rPr kumimoji="0" lang="fr-BE" sz="30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autres sportifs – CP 329</a:t>
            </a:r>
            <a:r>
              <a:rPr kumimoji="0" lang="en-US" sz="30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991924" y="1926421"/>
            <a:ext cx="8550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6822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C5F60461-22AF-F08B-C23B-73D942DDC141}"/>
              </a:ext>
            </a:extLst>
          </p:cNvPr>
          <p:cNvSpPr>
            <a:spLocks noGrp="1"/>
          </p:cNvSpPr>
          <p:nvPr>
            <p:ph type="subTitle" idx="1"/>
          </p:nvPr>
        </p:nvSpPr>
        <p:spPr/>
        <p:txBody>
          <a:bodyPr>
            <a:normAutofit/>
          </a:bodyPr>
          <a:lstStyle/>
          <a:p>
            <a:r>
              <a:rPr lang="fr-BE" sz="2400" b="1" dirty="0"/>
              <a:t>EXEMPLE </a:t>
            </a:r>
          </a:p>
        </p:txBody>
      </p:sp>
      <p:sp>
        <p:nvSpPr>
          <p:cNvPr id="3" name="Espace réservé du texte 2">
            <a:extLst>
              <a:ext uri="{FF2B5EF4-FFF2-40B4-BE49-F238E27FC236}">
                <a16:creationId xmlns:a16="http://schemas.microsoft.com/office/drawing/2014/main" id="{85633710-A4D6-5C57-B2EA-8E99F392BB0F}"/>
              </a:ext>
            </a:extLst>
          </p:cNvPr>
          <p:cNvSpPr>
            <a:spLocks noGrp="1"/>
          </p:cNvSpPr>
          <p:nvPr>
            <p:ph type="body" sz="quarter" idx="13"/>
          </p:nvPr>
        </p:nvSpPr>
        <p:spPr>
          <a:xfrm>
            <a:off x="245632" y="2700512"/>
            <a:ext cx="4225784" cy="3608341"/>
          </a:xfrm>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BE" sz="2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IMPLICATIONS FINANCIERES FLEXI-SALAIRE</a:t>
            </a:r>
          </a:p>
          <a:p>
            <a:endParaRPr lang="fr-BE" sz="2000" b="1" dirty="0">
              <a:solidFill>
                <a:srgbClr val="354C59"/>
              </a:solidFill>
              <a:ea typeface="+mj-ea"/>
            </a:endParaRPr>
          </a:p>
          <a:p>
            <a:pPr marL="342900" indent="-342900">
              <a:buFontTx/>
              <a:buChar char="-"/>
            </a:pPr>
            <a:r>
              <a:rPr lang="fr-BE" sz="2000" b="1" dirty="0">
                <a:solidFill>
                  <a:srgbClr val="354C59"/>
                </a:solidFill>
                <a:ea typeface="+mj-ea"/>
              </a:rPr>
              <a:t>Net pour joueur : 683€ € + 52,93 € (= flexi-pécule de vacances)</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Coût club: 206 € (28%CSP)</a:t>
            </a:r>
          </a:p>
          <a:p>
            <a:pPr marL="342900" indent="-342900">
              <a:buFontTx/>
              <a:buChar char="-"/>
            </a:pPr>
            <a:endParaRPr lang="fr-BE" sz="2000" b="1" dirty="0">
              <a:solidFill>
                <a:srgbClr val="354C59"/>
              </a:solidFill>
              <a:ea typeface="+mj-ea"/>
            </a:endParaRPr>
          </a:p>
          <a:p>
            <a:pPr marL="342900" indent="-342900">
              <a:buFontTx/>
              <a:buChar char="-"/>
            </a:pPr>
            <a:r>
              <a:rPr lang="fr-BE" sz="2000" b="1" dirty="0">
                <a:solidFill>
                  <a:srgbClr val="354C59"/>
                </a:solidFill>
                <a:ea typeface="+mj-ea"/>
              </a:rPr>
              <a:t>Pas de Pr. prof.</a:t>
            </a:r>
          </a:p>
          <a:p>
            <a:pPr marL="342900" indent="-342900">
              <a:buFontTx/>
              <a:buChar char="-"/>
            </a:pPr>
            <a:endParaRPr lang="fr-BE" sz="2000" b="1" dirty="0">
              <a:solidFill>
                <a:srgbClr val="354C59"/>
              </a:solidFill>
              <a:ea typeface="+mj-ea"/>
            </a:endParaRPr>
          </a:p>
          <a:p>
            <a:endParaRPr lang="fr-BE" sz="2000" b="1" dirty="0">
              <a:solidFill>
                <a:srgbClr val="354C59"/>
              </a:solidFill>
              <a:ea typeface="+mj-ea"/>
            </a:endParaRPr>
          </a:p>
        </p:txBody>
      </p:sp>
      <p:sp>
        <p:nvSpPr>
          <p:cNvPr id="4" name="Espace réservé du texte 3">
            <a:extLst>
              <a:ext uri="{FF2B5EF4-FFF2-40B4-BE49-F238E27FC236}">
                <a16:creationId xmlns:a16="http://schemas.microsoft.com/office/drawing/2014/main" id="{73960A5C-07E6-BF73-8EE2-158B85C9467D}"/>
              </a:ext>
            </a:extLst>
          </p:cNvPr>
          <p:cNvSpPr>
            <a:spLocks noGrp="1"/>
          </p:cNvSpPr>
          <p:nvPr>
            <p:ph type="body" sz="quarter" idx="14"/>
          </p:nvPr>
        </p:nvSpPr>
        <p:spPr/>
        <p:txBody>
          <a:bodyPr>
            <a:normAutofit/>
          </a:bodyPr>
          <a:lstStyle/>
          <a:p>
            <a:r>
              <a:rPr lang="fr-BE" sz="2000" dirty="0"/>
              <a:t>Joueur perçoit 683€/mois pour une prestation de 13 heures par semaine.  </a:t>
            </a:r>
          </a:p>
        </p:txBody>
      </p:sp>
      <p:sp>
        <p:nvSpPr>
          <p:cNvPr id="6" name="ZoneTexte 5">
            <a:extLst>
              <a:ext uri="{FF2B5EF4-FFF2-40B4-BE49-F238E27FC236}">
                <a16:creationId xmlns:a16="http://schemas.microsoft.com/office/drawing/2014/main" id="{9F145949-3F1B-6CB0-9E31-0B5ED763D9EC}"/>
              </a:ext>
            </a:extLst>
          </p:cNvPr>
          <p:cNvSpPr txBox="1"/>
          <p:nvPr/>
        </p:nvSpPr>
        <p:spPr>
          <a:xfrm>
            <a:off x="5824728" y="669013"/>
            <a:ext cx="51023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dirty="0">
                <a:ln>
                  <a:noFill/>
                </a:ln>
                <a:solidFill>
                  <a:srgbClr val="354C59"/>
                </a:solidFill>
                <a:effectLst/>
                <a:uLnTx/>
                <a:uFillTx/>
                <a:latin typeface="Arial" panose="020B0604020202020204"/>
                <a:ea typeface="+mn-ea"/>
                <a:cs typeface="+mn-cs"/>
              </a:rPr>
              <a:t>ASPECTS THEORIQUES si Flexi-job possible</a:t>
            </a:r>
          </a:p>
        </p:txBody>
      </p:sp>
      <p:sp>
        <p:nvSpPr>
          <p:cNvPr id="7" name="ZoneTexte 6">
            <a:extLst>
              <a:ext uri="{FF2B5EF4-FFF2-40B4-BE49-F238E27FC236}">
                <a16:creationId xmlns:a16="http://schemas.microsoft.com/office/drawing/2014/main" id="{2BA7B552-64DA-4458-330A-6D0897B1E92B}"/>
              </a:ext>
            </a:extLst>
          </p:cNvPr>
          <p:cNvSpPr txBox="1"/>
          <p:nvPr/>
        </p:nvSpPr>
        <p:spPr>
          <a:xfrm>
            <a:off x="5344925" y="1500010"/>
            <a:ext cx="5413248"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Cotisation spéciale patronale 28%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Exonéré au niveau fiscal si ≤ 12.000 €/mois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rPr>
              <a:t>Obligation enregistrement présences (pointeuse, DIMONA journalière, application en ligne ONSS,…)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BE" sz="2000" b="0" i="0" u="none" strike="noStrike" kern="1200" cap="none" spc="0" normalizeH="0" baseline="0" noProof="0" dirty="0">
              <a:ln>
                <a:noFill/>
              </a:ln>
              <a:solidFill>
                <a:srgbClr val="354C59"/>
              </a:solidFill>
              <a:effectLst/>
              <a:uLnTx/>
              <a:uFillTx/>
              <a:latin typeface="Arial" panose="020B0604020202020204"/>
              <a:ea typeface="+mn-ea"/>
              <a:cs typeface="+mn-cs"/>
            </a:endParaRPr>
          </a:p>
        </p:txBody>
      </p:sp>
      <p:cxnSp>
        <p:nvCxnSpPr>
          <p:cNvPr id="14" name="Connecteur droit avec flèche 13">
            <a:extLst>
              <a:ext uri="{FF2B5EF4-FFF2-40B4-BE49-F238E27FC236}">
                <a16:creationId xmlns:a16="http://schemas.microsoft.com/office/drawing/2014/main" id="{2DC66B8D-0206-130B-64E8-883CB887FA07}"/>
              </a:ext>
            </a:extLst>
          </p:cNvPr>
          <p:cNvCxnSpPr>
            <a:cxnSpLocks/>
          </p:cNvCxnSpPr>
          <p:nvPr/>
        </p:nvCxnSpPr>
        <p:spPr>
          <a:xfrm flipH="1">
            <a:off x="4090942" y="1038345"/>
            <a:ext cx="1450322" cy="1485399"/>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CE290223-E9BE-79D6-3858-6F1854263603}"/>
              </a:ext>
            </a:extLst>
          </p:cNvPr>
          <p:cNvCxnSpPr>
            <a:cxnSpLocks/>
          </p:cNvCxnSpPr>
          <p:nvPr/>
        </p:nvCxnSpPr>
        <p:spPr>
          <a:xfrm>
            <a:off x="3512037" y="861561"/>
            <a:ext cx="2029227" cy="0"/>
          </a:xfrm>
          <a:prstGeom prst="straightConnector1">
            <a:avLst/>
          </a:prstGeom>
          <a:ln w="1111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06964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378837DF-A738-1561-8CF6-AD6F7A7F83C0}"/>
              </a:ext>
            </a:extLst>
          </p:cNvPr>
          <p:cNvSpPr/>
          <p:nvPr/>
        </p:nvSpPr>
        <p:spPr>
          <a:xfrm>
            <a:off x="6428247" y="1688637"/>
            <a:ext cx="4642746" cy="2176741"/>
          </a:xfrm>
          <a:custGeom>
            <a:avLst/>
            <a:gdLst>
              <a:gd name="connsiteX0" fmla="*/ 1902852 w 4882794"/>
              <a:gd name="connsiteY0" fmla="*/ 0 h 2538219"/>
              <a:gd name="connsiteX1" fmla="*/ 3158576 w 4882794"/>
              <a:gd name="connsiteY1" fmla="*/ 0 h 2538219"/>
              <a:gd name="connsiteX2" fmla="*/ 3158576 w 4882794"/>
              <a:gd name="connsiteY2" fmla="*/ 1 h 2538219"/>
              <a:gd name="connsiteX3" fmla="*/ 3170552 w 4882794"/>
              <a:gd name="connsiteY3" fmla="*/ 1 h 2538219"/>
              <a:gd name="connsiteX4" fmla="*/ 4690992 w 4882794"/>
              <a:gd name="connsiteY4" fmla="*/ 1 h 2538219"/>
              <a:gd name="connsiteX5" fmla="*/ 4882794 w 4882794"/>
              <a:gd name="connsiteY5" fmla="*/ 191804 h 2538219"/>
              <a:gd name="connsiteX6" fmla="*/ 4882794 w 4882794"/>
              <a:gd name="connsiteY6" fmla="*/ 706239 h 2538219"/>
              <a:gd name="connsiteX7" fmla="*/ 4882794 w 4882794"/>
              <a:gd name="connsiteY7" fmla="*/ 1136348 h 2538219"/>
              <a:gd name="connsiteX8" fmla="*/ 4882794 w 4882794"/>
              <a:gd name="connsiteY8" fmla="*/ 1656509 h 2538219"/>
              <a:gd name="connsiteX9" fmla="*/ 4882794 w 4882794"/>
              <a:gd name="connsiteY9" fmla="*/ 1727482 h 2538219"/>
              <a:gd name="connsiteX10" fmla="*/ 4882794 w 4882794"/>
              <a:gd name="connsiteY10" fmla="*/ 1898346 h 2538219"/>
              <a:gd name="connsiteX11" fmla="*/ 4882793 w 4882794"/>
              <a:gd name="connsiteY11" fmla="*/ 1898346 h 2538219"/>
              <a:gd name="connsiteX12" fmla="*/ 4882793 w 4882794"/>
              <a:gd name="connsiteY12" fmla="*/ 1991864 h 2538219"/>
              <a:gd name="connsiteX13" fmla="*/ 4336438 w 4882794"/>
              <a:gd name="connsiteY13" fmla="*/ 2538219 h 2538219"/>
              <a:gd name="connsiteX14" fmla="*/ 3170551 w 4882794"/>
              <a:gd name="connsiteY14" fmla="*/ 2538219 h 2538219"/>
              <a:gd name="connsiteX15" fmla="*/ 2898435 w 4882794"/>
              <a:gd name="connsiteY15" fmla="*/ 2538219 h 2538219"/>
              <a:gd name="connsiteX16" fmla="*/ 2338911 w 4882794"/>
              <a:gd name="connsiteY16" fmla="*/ 2538219 h 2538219"/>
              <a:gd name="connsiteX17" fmla="*/ 1914827 w 4882794"/>
              <a:gd name="connsiteY17" fmla="*/ 2538219 h 2538219"/>
              <a:gd name="connsiteX18" fmla="*/ 191803 w 4882794"/>
              <a:gd name="connsiteY18" fmla="*/ 2538219 h 2538219"/>
              <a:gd name="connsiteX19" fmla="*/ 0 w 4882794"/>
              <a:gd name="connsiteY19" fmla="*/ 2346417 h 2538219"/>
              <a:gd name="connsiteX20" fmla="*/ 0 w 4882794"/>
              <a:gd name="connsiteY20" fmla="*/ 1898346 h 2538219"/>
              <a:gd name="connsiteX21" fmla="*/ 0 w 4882794"/>
              <a:gd name="connsiteY21" fmla="*/ 1540510 h 2538219"/>
              <a:gd name="connsiteX22" fmla="*/ 0 w 4882794"/>
              <a:gd name="connsiteY22" fmla="*/ 1136348 h 2538219"/>
              <a:gd name="connsiteX23" fmla="*/ 0 w 4882794"/>
              <a:gd name="connsiteY23" fmla="*/ 914524 h 2538219"/>
              <a:gd name="connsiteX24" fmla="*/ 0 w 4882794"/>
              <a:gd name="connsiteY24" fmla="*/ 843552 h 2538219"/>
              <a:gd name="connsiteX25" fmla="*/ 0 w 4882794"/>
              <a:gd name="connsiteY25" fmla="*/ 706239 h 2538219"/>
              <a:gd name="connsiteX26" fmla="*/ 0 w 4882794"/>
              <a:gd name="connsiteY26" fmla="*/ 546357 h 2538219"/>
              <a:gd name="connsiteX27" fmla="*/ 546356 w 4882794"/>
              <a:gd name="connsiteY27" fmla="*/ 1 h 2538219"/>
              <a:gd name="connsiteX28" fmla="*/ 1902852 w 4882794"/>
              <a:gd name="connsiteY28" fmla="*/ 1 h 25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2794" h="2538219">
                <a:moveTo>
                  <a:pt x="1902852" y="0"/>
                </a:moveTo>
                <a:lnTo>
                  <a:pt x="3158576" y="0"/>
                </a:lnTo>
                <a:lnTo>
                  <a:pt x="3158576" y="1"/>
                </a:lnTo>
                <a:lnTo>
                  <a:pt x="3170552" y="1"/>
                </a:lnTo>
                <a:lnTo>
                  <a:pt x="4690992" y="1"/>
                </a:lnTo>
                <a:cubicBezTo>
                  <a:pt x="4796921" y="1"/>
                  <a:pt x="4882794" y="85874"/>
                  <a:pt x="4882794" y="191804"/>
                </a:cubicBezTo>
                <a:lnTo>
                  <a:pt x="4882794" y="706239"/>
                </a:lnTo>
                <a:lnTo>
                  <a:pt x="4882794" y="1136348"/>
                </a:lnTo>
                <a:lnTo>
                  <a:pt x="4882794" y="1656509"/>
                </a:lnTo>
                <a:lnTo>
                  <a:pt x="4882794" y="1727482"/>
                </a:lnTo>
                <a:lnTo>
                  <a:pt x="4882794" y="1898346"/>
                </a:lnTo>
                <a:lnTo>
                  <a:pt x="4882793" y="1898346"/>
                </a:lnTo>
                <a:lnTo>
                  <a:pt x="4882793" y="1991864"/>
                </a:lnTo>
                <a:cubicBezTo>
                  <a:pt x="4882793" y="2293608"/>
                  <a:pt x="4638182" y="2538219"/>
                  <a:pt x="4336438" y="2538219"/>
                </a:cubicBezTo>
                <a:lnTo>
                  <a:pt x="3170551" y="2538219"/>
                </a:lnTo>
                <a:lnTo>
                  <a:pt x="2898435" y="2538219"/>
                </a:lnTo>
                <a:lnTo>
                  <a:pt x="2338911" y="2538219"/>
                </a:lnTo>
                <a:lnTo>
                  <a:pt x="1914827" y="2538219"/>
                </a:lnTo>
                <a:lnTo>
                  <a:pt x="191803" y="2538219"/>
                </a:lnTo>
                <a:cubicBezTo>
                  <a:pt x="85873" y="2538219"/>
                  <a:pt x="0" y="2452346"/>
                  <a:pt x="0" y="2346417"/>
                </a:cubicBezTo>
                <a:lnTo>
                  <a:pt x="0" y="1898346"/>
                </a:lnTo>
                <a:lnTo>
                  <a:pt x="0" y="1540510"/>
                </a:lnTo>
                <a:lnTo>
                  <a:pt x="0" y="1136348"/>
                </a:lnTo>
                <a:lnTo>
                  <a:pt x="0" y="914524"/>
                </a:lnTo>
                <a:lnTo>
                  <a:pt x="0" y="843552"/>
                </a:lnTo>
                <a:lnTo>
                  <a:pt x="0" y="706239"/>
                </a:lnTo>
                <a:lnTo>
                  <a:pt x="0" y="546357"/>
                </a:lnTo>
                <a:cubicBezTo>
                  <a:pt x="0" y="244612"/>
                  <a:pt x="244611" y="1"/>
                  <a:pt x="546356" y="1"/>
                </a:cubicBezTo>
                <a:lnTo>
                  <a:pt x="1902852" y="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Freeform 41">
            <a:extLst>
              <a:ext uri="{FF2B5EF4-FFF2-40B4-BE49-F238E27FC236}">
                <a16:creationId xmlns:a16="http://schemas.microsoft.com/office/drawing/2014/main" id="{F2F02C89-F889-7980-C346-759852940914}"/>
              </a:ext>
            </a:extLst>
          </p:cNvPr>
          <p:cNvSpPr/>
          <p:nvPr/>
        </p:nvSpPr>
        <p:spPr>
          <a:xfrm>
            <a:off x="1158481" y="1688637"/>
            <a:ext cx="4468516" cy="2176741"/>
          </a:xfrm>
          <a:custGeom>
            <a:avLst/>
            <a:gdLst>
              <a:gd name="connsiteX0" fmla="*/ 1902852 w 4882794"/>
              <a:gd name="connsiteY0" fmla="*/ 0 h 2538219"/>
              <a:gd name="connsiteX1" fmla="*/ 3158576 w 4882794"/>
              <a:gd name="connsiteY1" fmla="*/ 0 h 2538219"/>
              <a:gd name="connsiteX2" fmla="*/ 3158576 w 4882794"/>
              <a:gd name="connsiteY2" fmla="*/ 1 h 2538219"/>
              <a:gd name="connsiteX3" fmla="*/ 3170552 w 4882794"/>
              <a:gd name="connsiteY3" fmla="*/ 1 h 2538219"/>
              <a:gd name="connsiteX4" fmla="*/ 4690992 w 4882794"/>
              <a:gd name="connsiteY4" fmla="*/ 1 h 2538219"/>
              <a:gd name="connsiteX5" fmla="*/ 4882794 w 4882794"/>
              <a:gd name="connsiteY5" fmla="*/ 191804 h 2538219"/>
              <a:gd name="connsiteX6" fmla="*/ 4882794 w 4882794"/>
              <a:gd name="connsiteY6" fmla="*/ 706239 h 2538219"/>
              <a:gd name="connsiteX7" fmla="*/ 4882794 w 4882794"/>
              <a:gd name="connsiteY7" fmla="*/ 1136348 h 2538219"/>
              <a:gd name="connsiteX8" fmla="*/ 4882794 w 4882794"/>
              <a:gd name="connsiteY8" fmla="*/ 1656509 h 2538219"/>
              <a:gd name="connsiteX9" fmla="*/ 4882794 w 4882794"/>
              <a:gd name="connsiteY9" fmla="*/ 1727482 h 2538219"/>
              <a:gd name="connsiteX10" fmla="*/ 4882794 w 4882794"/>
              <a:gd name="connsiteY10" fmla="*/ 1898346 h 2538219"/>
              <a:gd name="connsiteX11" fmla="*/ 4882793 w 4882794"/>
              <a:gd name="connsiteY11" fmla="*/ 1898346 h 2538219"/>
              <a:gd name="connsiteX12" fmla="*/ 4882793 w 4882794"/>
              <a:gd name="connsiteY12" fmla="*/ 1991864 h 2538219"/>
              <a:gd name="connsiteX13" fmla="*/ 4336438 w 4882794"/>
              <a:gd name="connsiteY13" fmla="*/ 2538219 h 2538219"/>
              <a:gd name="connsiteX14" fmla="*/ 3170551 w 4882794"/>
              <a:gd name="connsiteY14" fmla="*/ 2538219 h 2538219"/>
              <a:gd name="connsiteX15" fmla="*/ 2898435 w 4882794"/>
              <a:gd name="connsiteY15" fmla="*/ 2538219 h 2538219"/>
              <a:gd name="connsiteX16" fmla="*/ 2338911 w 4882794"/>
              <a:gd name="connsiteY16" fmla="*/ 2538219 h 2538219"/>
              <a:gd name="connsiteX17" fmla="*/ 1914827 w 4882794"/>
              <a:gd name="connsiteY17" fmla="*/ 2538219 h 2538219"/>
              <a:gd name="connsiteX18" fmla="*/ 191802 w 4882794"/>
              <a:gd name="connsiteY18" fmla="*/ 2538219 h 2538219"/>
              <a:gd name="connsiteX19" fmla="*/ 0 w 4882794"/>
              <a:gd name="connsiteY19" fmla="*/ 2346417 h 2538219"/>
              <a:gd name="connsiteX20" fmla="*/ 0 w 4882794"/>
              <a:gd name="connsiteY20" fmla="*/ 1898346 h 2538219"/>
              <a:gd name="connsiteX21" fmla="*/ 0 w 4882794"/>
              <a:gd name="connsiteY21" fmla="*/ 1898346 h 2538219"/>
              <a:gd name="connsiteX22" fmla="*/ 0 w 4882794"/>
              <a:gd name="connsiteY22" fmla="*/ 914524 h 2538219"/>
              <a:gd name="connsiteX23" fmla="*/ 0 w 4882794"/>
              <a:gd name="connsiteY23" fmla="*/ 843551 h 2538219"/>
              <a:gd name="connsiteX24" fmla="*/ 0 w 4882794"/>
              <a:gd name="connsiteY24" fmla="*/ 706239 h 2538219"/>
              <a:gd name="connsiteX25" fmla="*/ 0 w 4882794"/>
              <a:gd name="connsiteY25" fmla="*/ 706239 h 2538219"/>
              <a:gd name="connsiteX26" fmla="*/ 0 w 4882794"/>
              <a:gd name="connsiteY26" fmla="*/ 546357 h 2538219"/>
              <a:gd name="connsiteX27" fmla="*/ 546355 w 4882794"/>
              <a:gd name="connsiteY27" fmla="*/ 1 h 2538219"/>
              <a:gd name="connsiteX28" fmla="*/ 1902852 w 4882794"/>
              <a:gd name="connsiteY28" fmla="*/ 1 h 25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2794" h="2538219">
                <a:moveTo>
                  <a:pt x="1902852" y="0"/>
                </a:moveTo>
                <a:lnTo>
                  <a:pt x="3158576" y="0"/>
                </a:lnTo>
                <a:lnTo>
                  <a:pt x="3158576" y="1"/>
                </a:lnTo>
                <a:lnTo>
                  <a:pt x="3170552" y="1"/>
                </a:lnTo>
                <a:lnTo>
                  <a:pt x="4690992" y="1"/>
                </a:lnTo>
                <a:cubicBezTo>
                  <a:pt x="4796921" y="1"/>
                  <a:pt x="4882794" y="85874"/>
                  <a:pt x="4882794" y="191804"/>
                </a:cubicBezTo>
                <a:lnTo>
                  <a:pt x="4882794" y="706239"/>
                </a:lnTo>
                <a:lnTo>
                  <a:pt x="4882794" y="1136348"/>
                </a:lnTo>
                <a:lnTo>
                  <a:pt x="4882794" y="1656509"/>
                </a:lnTo>
                <a:lnTo>
                  <a:pt x="4882794" y="1727482"/>
                </a:lnTo>
                <a:lnTo>
                  <a:pt x="4882794" y="1898346"/>
                </a:lnTo>
                <a:lnTo>
                  <a:pt x="4882793" y="1898346"/>
                </a:lnTo>
                <a:lnTo>
                  <a:pt x="4882793" y="1991864"/>
                </a:lnTo>
                <a:cubicBezTo>
                  <a:pt x="4882793" y="2293608"/>
                  <a:pt x="4638182" y="2538219"/>
                  <a:pt x="4336438" y="2538219"/>
                </a:cubicBezTo>
                <a:lnTo>
                  <a:pt x="3170551" y="2538219"/>
                </a:lnTo>
                <a:lnTo>
                  <a:pt x="2898435" y="2538219"/>
                </a:lnTo>
                <a:lnTo>
                  <a:pt x="2338911" y="2538219"/>
                </a:lnTo>
                <a:lnTo>
                  <a:pt x="1914827" y="2538219"/>
                </a:lnTo>
                <a:lnTo>
                  <a:pt x="191802" y="2538219"/>
                </a:lnTo>
                <a:cubicBezTo>
                  <a:pt x="85873" y="2538219"/>
                  <a:pt x="0" y="2452346"/>
                  <a:pt x="0" y="2346417"/>
                </a:cubicBezTo>
                <a:lnTo>
                  <a:pt x="0" y="1898346"/>
                </a:lnTo>
                <a:lnTo>
                  <a:pt x="0" y="1898346"/>
                </a:lnTo>
                <a:lnTo>
                  <a:pt x="0" y="914524"/>
                </a:lnTo>
                <a:lnTo>
                  <a:pt x="0" y="843551"/>
                </a:lnTo>
                <a:lnTo>
                  <a:pt x="0" y="706239"/>
                </a:lnTo>
                <a:lnTo>
                  <a:pt x="0" y="706239"/>
                </a:lnTo>
                <a:lnTo>
                  <a:pt x="0" y="546357"/>
                </a:lnTo>
                <a:cubicBezTo>
                  <a:pt x="0" y="244612"/>
                  <a:pt x="244611" y="1"/>
                  <a:pt x="546355" y="1"/>
                </a:cubicBezTo>
                <a:lnTo>
                  <a:pt x="1902852"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Freeform 44">
            <a:extLst>
              <a:ext uri="{FF2B5EF4-FFF2-40B4-BE49-F238E27FC236}">
                <a16:creationId xmlns:a16="http://schemas.microsoft.com/office/drawing/2014/main" id="{AB374C0F-3C32-65C3-0135-1C8523843622}"/>
              </a:ext>
            </a:extLst>
          </p:cNvPr>
          <p:cNvSpPr/>
          <p:nvPr/>
        </p:nvSpPr>
        <p:spPr>
          <a:xfrm>
            <a:off x="6428247" y="4157134"/>
            <a:ext cx="4642746" cy="2403795"/>
          </a:xfrm>
          <a:custGeom>
            <a:avLst/>
            <a:gdLst>
              <a:gd name="connsiteX0" fmla="*/ 1902852 w 4882794"/>
              <a:gd name="connsiteY0" fmla="*/ 0 h 2538219"/>
              <a:gd name="connsiteX1" fmla="*/ 3158576 w 4882794"/>
              <a:gd name="connsiteY1" fmla="*/ 0 h 2538219"/>
              <a:gd name="connsiteX2" fmla="*/ 3158576 w 4882794"/>
              <a:gd name="connsiteY2" fmla="*/ 1 h 2538219"/>
              <a:gd name="connsiteX3" fmla="*/ 3170552 w 4882794"/>
              <a:gd name="connsiteY3" fmla="*/ 1 h 2538219"/>
              <a:gd name="connsiteX4" fmla="*/ 4690992 w 4882794"/>
              <a:gd name="connsiteY4" fmla="*/ 1 h 2538219"/>
              <a:gd name="connsiteX5" fmla="*/ 4882794 w 4882794"/>
              <a:gd name="connsiteY5" fmla="*/ 191804 h 2538219"/>
              <a:gd name="connsiteX6" fmla="*/ 4882794 w 4882794"/>
              <a:gd name="connsiteY6" fmla="*/ 706239 h 2538219"/>
              <a:gd name="connsiteX7" fmla="*/ 4882794 w 4882794"/>
              <a:gd name="connsiteY7" fmla="*/ 1136348 h 2538219"/>
              <a:gd name="connsiteX8" fmla="*/ 4882794 w 4882794"/>
              <a:gd name="connsiteY8" fmla="*/ 1656509 h 2538219"/>
              <a:gd name="connsiteX9" fmla="*/ 4882794 w 4882794"/>
              <a:gd name="connsiteY9" fmla="*/ 1727482 h 2538219"/>
              <a:gd name="connsiteX10" fmla="*/ 4882794 w 4882794"/>
              <a:gd name="connsiteY10" fmla="*/ 1898346 h 2538219"/>
              <a:gd name="connsiteX11" fmla="*/ 4882793 w 4882794"/>
              <a:gd name="connsiteY11" fmla="*/ 1898346 h 2538219"/>
              <a:gd name="connsiteX12" fmla="*/ 4882793 w 4882794"/>
              <a:gd name="connsiteY12" fmla="*/ 1991864 h 2538219"/>
              <a:gd name="connsiteX13" fmla="*/ 4336438 w 4882794"/>
              <a:gd name="connsiteY13" fmla="*/ 2538219 h 2538219"/>
              <a:gd name="connsiteX14" fmla="*/ 3170551 w 4882794"/>
              <a:gd name="connsiteY14" fmla="*/ 2538219 h 2538219"/>
              <a:gd name="connsiteX15" fmla="*/ 2898435 w 4882794"/>
              <a:gd name="connsiteY15" fmla="*/ 2538219 h 2538219"/>
              <a:gd name="connsiteX16" fmla="*/ 2338911 w 4882794"/>
              <a:gd name="connsiteY16" fmla="*/ 2538219 h 2538219"/>
              <a:gd name="connsiteX17" fmla="*/ 1914827 w 4882794"/>
              <a:gd name="connsiteY17" fmla="*/ 2538219 h 2538219"/>
              <a:gd name="connsiteX18" fmla="*/ 191803 w 4882794"/>
              <a:gd name="connsiteY18" fmla="*/ 2538219 h 2538219"/>
              <a:gd name="connsiteX19" fmla="*/ 0 w 4882794"/>
              <a:gd name="connsiteY19" fmla="*/ 2346417 h 2538219"/>
              <a:gd name="connsiteX20" fmla="*/ 0 w 4882794"/>
              <a:gd name="connsiteY20" fmla="*/ 1898346 h 2538219"/>
              <a:gd name="connsiteX21" fmla="*/ 0 w 4882794"/>
              <a:gd name="connsiteY21" fmla="*/ 1540510 h 2538219"/>
              <a:gd name="connsiteX22" fmla="*/ 0 w 4882794"/>
              <a:gd name="connsiteY22" fmla="*/ 1136348 h 2538219"/>
              <a:gd name="connsiteX23" fmla="*/ 0 w 4882794"/>
              <a:gd name="connsiteY23" fmla="*/ 914524 h 2538219"/>
              <a:gd name="connsiteX24" fmla="*/ 0 w 4882794"/>
              <a:gd name="connsiteY24" fmla="*/ 843552 h 2538219"/>
              <a:gd name="connsiteX25" fmla="*/ 0 w 4882794"/>
              <a:gd name="connsiteY25" fmla="*/ 706239 h 2538219"/>
              <a:gd name="connsiteX26" fmla="*/ 0 w 4882794"/>
              <a:gd name="connsiteY26" fmla="*/ 546357 h 2538219"/>
              <a:gd name="connsiteX27" fmla="*/ 546356 w 4882794"/>
              <a:gd name="connsiteY27" fmla="*/ 1 h 2538219"/>
              <a:gd name="connsiteX28" fmla="*/ 1902852 w 4882794"/>
              <a:gd name="connsiteY28" fmla="*/ 1 h 25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2794" h="2538219">
                <a:moveTo>
                  <a:pt x="1902852" y="0"/>
                </a:moveTo>
                <a:lnTo>
                  <a:pt x="3158576" y="0"/>
                </a:lnTo>
                <a:lnTo>
                  <a:pt x="3158576" y="1"/>
                </a:lnTo>
                <a:lnTo>
                  <a:pt x="3170552" y="1"/>
                </a:lnTo>
                <a:lnTo>
                  <a:pt x="4690992" y="1"/>
                </a:lnTo>
                <a:cubicBezTo>
                  <a:pt x="4796921" y="1"/>
                  <a:pt x="4882794" y="85875"/>
                  <a:pt x="4882794" y="191804"/>
                </a:cubicBezTo>
                <a:lnTo>
                  <a:pt x="4882794" y="706239"/>
                </a:lnTo>
                <a:lnTo>
                  <a:pt x="4882794" y="1136348"/>
                </a:lnTo>
                <a:lnTo>
                  <a:pt x="4882794" y="1656509"/>
                </a:lnTo>
                <a:lnTo>
                  <a:pt x="4882794" y="1727482"/>
                </a:lnTo>
                <a:lnTo>
                  <a:pt x="4882794" y="1898346"/>
                </a:lnTo>
                <a:lnTo>
                  <a:pt x="4882793" y="1898346"/>
                </a:lnTo>
                <a:lnTo>
                  <a:pt x="4882793" y="1991864"/>
                </a:lnTo>
                <a:cubicBezTo>
                  <a:pt x="4882793" y="2293608"/>
                  <a:pt x="4638182" y="2538219"/>
                  <a:pt x="4336438" y="2538219"/>
                </a:cubicBezTo>
                <a:lnTo>
                  <a:pt x="3170551" y="2538219"/>
                </a:lnTo>
                <a:lnTo>
                  <a:pt x="2898435" y="2538219"/>
                </a:lnTo>
                <a:lnTo>
                  <a:pt x="2338911" y="2538219"/>
                </a:lnTo>
                <a:lnTo>
                  <a:pt x="1914827" y="2538219"/>
                </a:lnTo>
                <a:lnTo>
                  <a:pt x="191803" y="2538219"/>
                </a:lnTo>
                <a:cubicBezTo>
                  <a:pt x="85873" y="2538219"/>
                  <a:pt x="0" y="2452346"/>
                  <a:pt x="0" y="2346417"/>
                </a:cubicBezTo>
                <a:lnTo>
                  <a:pt x="0" y="1898346"/>
                </a:lnTo>
                <a:lnTo>
                  <a:pt x="0" y="1540510"/>
                </a:lnTo>
                <a:lnTo>
                  <a:pt x="0" y="1136348"/>
                </a:lnTo>
                <a:lnTo>
                  <a:pt x="0" y="914524"/>
                </a:lnTo>
                <a:lnTo>
                  <a:pt x="0" y="843552"/>
                </a:lnTo>
                <a:lnTo>
                  <a:pt x="0" y="706239"/>
                </a:lnTo>
                <a:lnTo>
                  <a:pt x="0" y="546357"/>
                </a:lnTo>
                <a:cubicBezTo>
                  <a:pt x="0" y="244613"/>
                  <a:pt x="244611" y="1"/>
                  <a:pt x="546356" y="1"/>
                </a:cubicBezTo>
                <a:lnTo>
                  <a:pt x="190285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Freeform 43">
            <a:extLst>
              <a:ext uri="{FF2B5EF4-FFF2-40B4-BE49-F238E27FC236}">
                <a16:creationId xmlns:a16="http://schemas.microsoft.com/office/drawing/2014/main" id="{7C66EA20-CEA0-03BB-4BDB-32EA2986702A}"/>
              </a:ext>
            </a:extLst>
          </p:cNvPr>
          <p:cNvSpPr/>
          <p:nvPr/>
        </p:nvSpPr>
        <p:spPr>
          <a:xfrm>
            <a:off x="1158481" y="4137853"/>
            <a:ext cx="4468517" cy="2442358"/>
          </a:xfrm>
          <a:custGeom>
            <a:avLst/>
            <a:gdLst>
              <a:gd name="connsiteX0" fmla="*/ 1902852 w 4882794"/>
              <a:gd name="connsiteY0" fmla="*/ 0 h 2538219"/>
              <a:gd name="connsiteX1" fmla="*/ 3158576 w 4882794"/>
              <a:gd name="connsiteY1" fmla="*/ 0 h 2538219"/>
              <a:gd name="connsiteX2" fmla="*/ 3158576 w 4882794"/>
              <a:gd name="connsiteY2" fmla="*/ 1 h 2538219"/>
              <a:gd name="connsiteX3" fmla="*/ 3170552 w 4882794"/>
              <a:gd name="connsiteY3" fmla="*/ 1 h 2538219"/>
              <a:gd name="connsiteX4" fmla="*/ 4690992 w 4882794"/>
              <a:gd name="connsiteY4" fmla="*/ 1 h 2538219"/>
              <a:gd name="connsiteX5" fmla="*/ 4882794 w 4882794"/>
              <a:gd name="connsiteY5" fmla="*/ 191804 h 2538219"/>
              <a:gd name="connsiteX6" fmla="*/ 4882794 w 4882794"/>
              <a:gd name="connsiteY6" fmla="*/ 706239 h 2538219"/>
              <a:gd name="connsiteX7" fmla="*/ 4882794 w 4882794"/>
              <a:gd name="connsiteY7" fmla="*/ 1136348 h 2538219"/>
              <a:gd name="connsiteX8" fmla="*/ 4882794 w 4882794"/>
              <a:gd name="connsiteY8" fmla="*/ 1656509 h 2538219"/>
              <a:gd name="connsiteX9" fmla="*/ 4882794 w 4882794"/>
              <a:gd name="connsiteY9" fmla="*/ 1727482 h 2538219"/>
              <a:gd name="connsiteX10" fmla="*/ 4882794 w 4882794"/>
              <a:gd name="connsiteY10" fmla="*/ 1898346 h 2538219"/>
              <a:gd name="connsiteX11" fmla="*/ 4882793 w 4882794"/>
              <a:gd name="connsiteY11" fmla="*/ 1898346 h 2538219"/>
              <a:gd name="connsiteX12" fmla="*/ 4882793 w 4882794"/>
              <a:gd name="connsiteY12" fmla="*/ 1991864 h 2538219"/>
              <a:gd name="connsiteX13" fmla="*/ 4336438 w 4882794"/>
              <a:gd name="connsiteY13" fmla="*/ 2538219 h 2538219"/>
              <a:gd name="connsiteX14" fmla="*/ 3170551 w 4882794"/>
              <a:gd name="connsiteY14" fmla="*/ 2538219 h 2538219"/>
              <a:gd name="connsiteX15" fmla="*/ 2898435 w 4882794"/>
              <a:gd name="connsiteY15" fmla="*/ 2538219 h 2538219"/>
              <a:gd name="connsiteX16" fmla="*/ 2338911 w 4882794"/>
              <a:gd name="connsiteY16" fmla="*/ 2538219 h 2538219"/>
              <a:gd name="connsiteX17" fmla="*/ 1914827 w 4882794"/>
              <a:gd name="connsiteY17" fmla="*/ 2538219 h 2538219"/>
              <a:gd name="connsiteX18" fmla="*/ 191802 w 4882794"/>
              <a:gd name="connsiteY18" fmla="*/ 2538219 h 2538219"/>
              <a:gd name="connsiteX19" fmla="*/ 0 w 4882794"/>
              <a:gd name="connsiteY19" fmla="*/ 2346417 h 2538219"/>
              <a:gd name="connsiteX20" fmla="*/ 0 w 4882794"/>
              <a:gd name="connsiteY20" fmla="*/ 1540510 h 2538219"/>
              <a:gd name="connsiteX21" fmla="*/ 0 w 4882794"/>
              <a:gd name="connsiteY21" fmla="*/ 1540510 h 2538219"/>
              <a:gd name="connsiteX22" fmla="*/ 0 w 4882794"/>
              <a:gd name="connsiteY22" fmla="*/ 1136348 h 2538219"/>
              <a:gd name="connsiteX23" fmla="*/ 0 w 4882794"/>
              <a:gd name="connsiteY23" fmla="*/ 914524 h 2538219"/>
              <a:gd name="connsiteX24" fmla="*/ 0 w 4882794"/>
              <a:gd name="connsiteY24" fmla="*/ 843552 h 2538219"/>
              <a:gd name="connsiteX25" fmla="*/ 0 w 4882794"/>
              <a:gd name="connsiteY25" fmla="*/ 706239 h 2538219"/>
              <a:gd name="connsiteX26" fmla="*/ 0 w 4882794"/>
              <a:gd name="connsiteY26" fmla="*/ 546357 h 2538219"/>
              <a:gd name="connsiteX27" fmla="*/ 546355 w 4882794"/>
              <a:gd name="connsiteY27" fmla="*/ 1 h 2538219"/>
              <a:gd name="connsiteX28" fmla="*/ 1902852 w 4882794"/>
              <a:gd name="connsiteY28" fmla="*/ 1 h 25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2794" h="2538219">
                <a:moveTo>
                  <a:pt x="1902852" y="0"/>
                </a:moveTo>
                <a:lnTo>
                  <a:pt x="3158576" y="0"/>
                </a:lnTo>
                <a:lnTo>
                  <a:pt x="3158576" y="1"/>
                </a:lnTo>
                <a:lnTo>
                  <a:pt x="3170552" y="1"/>
                </a:lnTo>
                <a:lnTo>
                  <a:pt x="4690992" y="1"/>
                </a:lnTo>
                <a:cubicBezTo>
                  <a:pt x="4796921" y="1"/>
                  <a:pt x="4882794" y="85875"/>
                  <a:pt x="4882794" y="191804"/>
                </a:cubicBezTo>
                <a:lnTo>
                  <a:pt x="4882794" y="706239"/>
                </a:lnTo>
                <a:lnTo>
                  <a:pt x="4882794" y="1136348"/>
                </a:lnTo>
                <a:lnTo>
                  <a:pt x="4882794" y="1656509"/>
                </a:lnTo>
                <a:lnTo>
                  <a:pt x="4882794" y="1727482"/>
                </a:lnTo>
                <a:lnTo>
                  <a:pt x="4882794" y="1898346"/>
                </a:lnTo>
                <a:lnTo>
                  <a:pt x="4882793" y="1898346"/>
                </a:lnTo>
                <a:lnTo>
                  <a:pt x="4882793" y="1991864"/>
                </a:lnTo>
                <a:cubicBezTo>
                  <a:pt x="4882793" y="2293608"/>
                  <a:pt x="4638182" y="2538219"/>
                  <a:pt x="4336438" y="2538219"/>
                </a:cubicBezTo>
                <a:lnTo>
                  <a:pt x="3170551" y="2538219"/>
                </a:lnTo>
                <a:lnTo>
                  <a:pt x="2898435" y="2538219"/>
                </a:lnTo>
                <a:lnTo>
                  <a:pt x="2338911" y="2538219"/>
                </a:lnTo>
                <a:lnTo>
                  <a:pt x="1914827" y="2538219"/>
                </a:lnTo>
                <a:lnTo>
                  <a:pt x="191802" y="2538219"/>
                </a:lnTo>
                <a:cubicBezTo>
                  <a:pt x="85873" y="2538219"/>
                  <a:pt x="0" y="2452346"/>
                  <a:pt x="0" y="2346417"/>
                </a:cubicBezTo>
                <a:lnTo>
                  <a:pt x="0" y="1540510"/>
                </a:lnTo>
                <a:lnTo>
                  <a:pt x="0" y="1540510"/>
                </a:lnTo>
                <a:lnTo>
                  <a:pt x="0" y="1136348"/>
                </a:lnTo>
                <a:lnTo>
                  <a:pt x="0" y="914524"/>
                </a:lnTo>
                <a:lnTo>
                  <a:pt x="0" y="843552"/>
                </a:lnTo>
                <a:lnTo>
                  <a:pt x="0" y="706239"/>
                </a:lnTo>
                <a:lnTo>
                  <a:pt x="0" y="546357"/>
                </a:lnTo>
                <a:cubicBezTo>
                  <a:pt x="0" y="244613"/>
                  <a:pt x="244611" y="1"/>
                  <a:pt x="546355" y="1"/>
                </a:cubicBezTo>
                <a:lnTo>
                  <a:pt x="1902852"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p:txBody>
          <a:bodyPr/>
          <a:lstStyle/>
          <a:p>
            <a:r>
              <a:rPr lang="en-US" dirty="0" err="1"/>
              <a:t>Rémunérations</a:t>
            </a:r>
            <a:r>
              <a:rPr lang="en-US" dirty="0"/>
              <a:t> alternatives</a:t>
            </a:r>
            <a:endParaRPr lang="en-BE" dirty="0"/>
          </a:p>
        </p:txBody>
      </p:sp>
      <p:sp>
        <p:nvSpPr>
          <p:cNvPr id="3" name="Text Placeholder 2">
            <a:extLst>
              <a:ext uri="{FF2B5EF4-FFF2-40B4-BE49-F238E27FC236}">
                <a16:creationId xmlns:a16="http://schemas.microsoft.com/office/drawing/2014/main" id="{478C9FEA-B0B0-6B03-5FEA-8C498D38DEB1}"/>
              </a:ext>
            </a:extLst>
          </p:cNvPr>
          <p:cNvSpPr>
            <a:spLocks noGrp="1"/>
          </p:cNvSpPr>
          <p:nvPr>
            <p:ph type="body" sz="quarter" idx="13"/>
          </p:nvPr>
        </p:nvSpPr>
        <p:spPr>
          <a:xfrm>
            <a:off x="1295636" y="1929124"/>
            <a:ext cx="4128126" cy="1722002"/>
          </a:xfrm>
        </p:spPr>
        <p:txBody>
          <a:bodyPr>
            <a:normAutofit/>
          </a:bodyPr>
          <a:lstStyle/>
          <a:p>
            <a:pPr algn="ctr">
              <a:lnSpc>
                <a:spcPct val="100000"/>
              </a:lnSpc>
            </a:pPr>
            <a:r>
              <a:rPr lang="en-GB" sz="2000" b="1" dirty="0" err="1">
                <a:solidFill>
                  <a:schemeClr val="bg1"/>
                </a:solidFill>
              </a:rPr>
              <a:t>Traitement</a:t>
            </a:r>
            <a:r>
              <a:rPr lang="en-GB" sz="2000" b="1" dirty="0">
                <a:solidFill>
                  <a:schemeClr val="bg1"/>
                </a:solidFill>
              </a:rPr>
              <a:t> social et/</a:t>
            </a:r>
            <a:r>
              <a:rPr lang="en-GB" sz="2000" b="1" dirty="0" err="1">
                <a:solidFill>
                  <a:schemeClr val="bg1"/>
                </a:solidFill>
              </a:rPr>
              <a:t>ou</a:t>
            </a:r>
            <a:r>
              <a:rPr lang="en-GB" sz="2000" b="1" dirty="0">
                <a:solidFill>
                  <a:schemeClr val="bg1"/>
                </a:solidFill>
              </a:rPr>
              <a:t> fiscal particulier</a:t>
            </a:r>
          </a:p>
          <a:p>
            <a:pPr>
              <a:lnSpc>
                <a:spcPts val="1800"/>
              </a:lnSpc>
            </a:pPr>
            <a:br>
              <a:rPr lang="en-GB" dirty="0">
                <a:solidFill>
                  <a:schemeClr val="bg2"/>
                </a:solidFill>
              </a:rPr>
            </a:br>
            <a:endParaRPr lang="en-BE" i="1" dirty="0">
              <a:solidFill>
                <a:schemeClr val="bg2"/>
              </a:solidFill>
            </a:endParaRPr>
          </a:p>
        </p:txBody>
      </p:sp>
      <p:sp>
        <p:nvSpPr>
          <p:cNvPr id="5" name="Text Placeholder 2">
            <a:extLst>
              <a:ext uri="{FF2B5EF4-FFF2-40B4-BE49-F238E27FC236}">
                <a16:creationId xmlns:a16="http://schemas.microsoft.com/office/drawing/2014/main" id="{55EB2D50-29AD-FB75-94F8-EFCF26B879F5}"/>
              </a:ext>
            </a:extLst>
          </p:cNvPr>
          <p:cNvSpPr txBox="1">
            <a:spLocks/>
          </p:cNvSpPr>
          <p:nvPr/>
        </p:nvSpPr>
        <p:spPr>
          <a:xfrm>
            <a:off x="1913146" y="5051148"/>
            <a:ext cx="4651858" cy="4193418"/>
          </a:xfrm>
          <a:prstGeom prst="rect">
            <a:avLst/>
          </a:prstGeom>
        </p:spPr>
        <p:txBody>
          <a:bodyPr vert="horz" lIns="0" tIns="0" rIns="0" bIns="0" rtlCol="0">
            <a:normAutofit/>
          </a:bodyPr>
          <a:lstStyle>
            <a:lvl1pPr marL="0" indent="0" algn="l" defTabSz="914400" rtl="0" eaLnBrk="1" latinLnBrk="0" hangingPunct="1">
              <a:lnSpc>
                <a:spcPts val="1800"/>
              </a:lnSpc>
              <a:spcBef>
                <a:spcPts val="0"/>
              </a:spcBef>
              <a:buFontTx/>
              <a:buNone/>
              <a:defRPr sz="1400" b="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3pPr>
            <a:lvl4pPr marL="1371600" marR="0" indent="0" algn="l" defTabSz="914400" rtl="0" eaLnBrk="1" fontAlgn="auto" latinLnBrk="0" hangingPunct="1">
              <a:lnSpc>
                <a:spcPct val="90000"/>
              </a:lnSpc>
              <a:spcBef>
                <a:spcPts val="500"/>
              </a:spcBef>
              <a:spcAft>
                <a:spcPts val="0"/>
              </a:spcAft>
              <a:buClrTx/>
              <a:buSzTx/>
              <a:buFontTx/>
              <a:buNone/>
              <a:tabLst/>
              <a:defRPr sz="1800" i="1" kern="1200" baseline="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 Placeholder 2">
            <a:extLst>
              <a:ext uri="{FF2B5EF4-FFF2-40B4-BE49-F238E27FC236}">
                <a16:creationId xmlns:a16="http://schemas.microsoft.com/office/drawing/2014/main" id="{9B50533F-D19F-FAA0-45E9-F7301A3866F6}"/>
              </a:ext>
            </a:extLst>
          </p:cNvPr>
          <p:cNvSpPr txBox="1">
            <a:spLocks/>
          </p:cNvSpPr>
          <p:nvPr/>
        </p:nvSpPr>
        <p:spPr>
          <a:xfrm>
            <a:off x="6842851" y="2010098"/>
            <a:ext cx="4128127" cy="1722002"/>
          </a:xfrm>
          <a:prstGeom prst="rect">
            <a:avLst/>
          </a:prstGeom>
        </p:spPr>
        <p:txBody>
          <a:bodyPr vert="horz" lIns="0" tIns="0" rIns="0" bIns="0" rtlCol="0">
            <a:normAutofit/>
          </a:bodyPr>
          <a:lstStyle>
            <a:lvl1pPr marL="0" indent="0" algn="l" defTabSz="914400" rtl="0" eaLnBrk="1" latinLnBrk="0" hangingPunct="1">
              <a:lnSpc>
                <a:spcPts val="1800"/>
              </a:lnSpc>
              <a:spcBef>
                <a:spcPts val="0"/>
              </a:spcBef>
              <a:buFontTx/>
              <a:buNone/>
              <a:defRPr sz="1400" b="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3pPr>
            <a:lvl4pPr marL="1371600" marR="0" indent="0" algn="l" defTabSz="914400" rtl="0" eaLnBrk="1" fontAlgn="auto" latinLnBrk="0" hangingPunct="1">
              <a:lnSpc>
                <a:spcPct val="90000"/>
              </a:lnSpc>
              <a:spcBef>
                <a:spcPts val="500"/>
              </a:spcBef>
              <a:spcAft>
                <a:spcPts val="0"/>
              </a:spcAft>
              <a:buClrTx/>
              <a:buSzTx/>
              <a:buFontTx/>
              <a:buNone/>
              <a:tabLst/>
              <a:defRPr sz="1800" i="1" kern="1200" baseline="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Evaluation forfaitaire calcul cotisations et/ou PP</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r-BE"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br>
            <a:r>
              <a:rPr kumimoji="0" lang="fr-BE"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Ex : véhicule, smartphone, PC, tablette</a:t>
            </a:r>
          </a:p>
        </p:txBody>
      </p:sp>
      <p:sp>
        <p:nvSpPr>
          <p:cNvPr id="39" name="Freeform 38">
            <a:extLst>
              <a:ext uri="{FF2B5EF4-FFF2-40B4-BE49-F238E27FC236}">
                <a16:creationId xmlns:a16="http://schemas.microsoft.com/office/drawing/2014/main" id="{6958E858-5A1D-0B15-93F5-DEB85E0D3051}"/>
              </a:ext>
            </a:extLst>
          </p:cNvPr>
          <p:cNvSpPr/>
          <p:nvPr/>
        </p:nvSpPr>
        <p:spPr>
          <a:xfrm>
            <a:off x="12776774" y="2036828"/>
            <a:ext cx="4882794" cy="1192107"/>
          </a:xfrm>
          <a:custGeom>
            <a:avLst/>
            <a:gdLst>
              <a:gd name="connsiteX0" fmla="*/ 0 w 4292911"/>
              <a:gd name="connsiteY0" fmla="*/ 0 h 4330700"/>
              <a:gd name="connsiteX1" fmla="*/ 4292911 w 4292911"/>
              <a:gd name="connsiteY1" fmla="*/ 0 h 4330700"/>
              <a:gd name="connsiteX2" fmla="*/ 4292911 w 4292911"/>
              <a:gd name="connsiteY2" fmla="*/ 3452152 h 4330700"/>
              <a:gd name="connsiteX3" fmla="*/ 4292911 w 4292911"/>
              <a:gd name="connsiteY3" fmla="*/ 3709981 h 4330700"/>
              <a:gd name="connsiteX4" fmla="*/ 4292911 w 4292911"/>
              <a:gd name="connsiteY4" fmla="*/ 4330700 h 4330700"/>
              <a:gd name="connsiteX5" fmla="*/ 0 w 4292911"/>
              <a:gd name="connsiteY5" fmla="*/ 4330700 h 4330700"/>
              <a:gd name="connsiteX6" fmla="*/ 0 w 4292911"/>
              <a:gd name="connsiteY6" fmla="*/ 756659 h 4330700"/>
              <a:gd name="connsiteX7" fmla="*/ 0 w 4292911"/>
              <a:gd name="connsiteY7" fmla="*/ 498830 h 4330700"/>
              <a:gd name="connsiteX8" fmla="*/ 0 w 4292911"/>
              <a:gd name="connsiteY8" fmla="*/ 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2911" h="4330700">
                <a:moveTo>
                  <a:pt x="0" y="0"/>
                </a:moveTo>
                <a:lnTo>
                  <a:pt x="4292911" y="0"/>
                </a:lnTo>
                <a:lnTo>
                  <a:pt x="4292911" y="3452152"/>
                </a:lnTo>
                <a:lnTo>
                  <a:pt x="4292911" y="3709981"/>
                </a:lnTo>
                <a:lnTo>
                  <a:pt x="4292911" y="4330700"/>
                </a:lnTo>
                <a:lnTo>
                  <a:pt x="0" y="4330700"/>
                </a:lnTo>
                <a:lnTo>
                  <a:pt x="0" y="756659"/>
                </a:lnTo>
                <a:lnTo>
                  <a:pt x="0" y="49883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Freeform 39">
            <a:extLst>
              <a:ext uri="{FF2B5EF4-FFF2-40B4-BE49-F238E27FC236}">
                <a16:creationId xmlns:a16="http://schemas.microsoft.com/office/drawing/2014/main" id="{9C87B2E1-1756-8795-14E2-B2BD6B712720}"/>
              </a:ext>
            </a:extLst>
          </p:cNvPr>
          <p:cNvSpPr/>
          <p:nvPr/>
        </p:nvSpPr>
        <p:spPr>
          <a:xfrm>
            <a:off x="12776774" y="1330589"/>
            <a:ext cx="4882794" cy="1136348"/>
          </a:xfrm>
          <a:custGeom>
            <a:avLst/>
            <a:gdLst>
              <a:gd name="connsiteX0" fmla="*/ 1672971 w 4292911"/>
              <a:gd name="connsiteY0" fmla="*/ 0 h 999067"/>
              <a:gd name="connsiteX1" fmla="*/ 2776993 w 4292911"/>
              <a:gd name="connsiteY1" fmla="*/ 0 h 999067"/>
              <a:gd name="connsiteX2" fmla="*/ 2776993 w 4292911"/>
              <a:gd name="connsiteY2" fmla="*/ 1 h 999067"/>
              <a:gd name="connsiteX3" fmla="*/ 2787522 w 4292911"/>
              <a:gd name="connsiteY3" fmla="*/ 1 h 999067"/>
              <a:gd name="connsiteX4" fmla="*/ 4124280 w 4292911"/>
              <a:gd name="connsiteY4" fmla="*/ 1 h 999067"/>
              <a:gd name="connsiteX5" fmla="*/ 4292911 w 4292911"/>
              <a:gd name="connsiteY5" fmla="*/ 168632 h 999067"/>
              <a:gd name="connsiteX6" fmla="*/ 4292911 w 4292911"/>
              <a:gd name="connsiteY6" fmla="*/ 999067 h 999067"/>
              <a:gd name="connsiteX7" fmla="*/ 0 w 4292911"/>
              <a:gd name="connsiteY7" fmla="*/ 999067 h 999067"/>
              <a:gd name="connsiteX8" fmla="*/ 0 w 4292911"/>
              <a:gd name="connsiteY8" fmla="*/ 480352 h 999067"/>
              <a:gd name="connsiteX9" fmla="*/ 480351 w 4292911"/>
              <a:gd name="connsiteY9" fmla="*/ 1 h 999067"/>
              <a:gd name="connsiteX10" fmla="*/ 1672971 w 4292911"/>
              <a:gd name="connsiteY10" fmla="*/ 1 h 999067"/>
              <a:gd name="connsiteX11" fmla="*/ 1672971 w 4292911"/>
              <a:gd name="connsiteY11" fmla="*/ 0 h 99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92911" h="999067">
                <a:moveTo>
                  <a:pt x="1672971" y="0"/>
                </a:moveTo>
                <a:lnTo>
                  <a:pt x="2776993" y="0"/>
                </a:lnTo>
                <a:lnTo>
                  <a:pt x="2776993" y="1"/>
                </a:lnTo>
                <a:lnTo>
                  <a:pt x="2787522" y="1"/>
                </a:lnTo>
                <a:lnTo>
                  <a:pt x="4124280" y="1"/>
                </a:lnTo>
                <a:cubicBezTo>
                  <a:pt x="4217412" y="1"/>
                  <a:pt x="4292911" y="75500"/>
                  <a:pt x="4292911" y="168632"/>
                </a:cubicBezTo>
                <a:lnTo>
                  <a:pt x="4292911" y="999067"/>
                </a:lnTo>
                <a:lnTo>
                  <a:pt x="0" y="999067"/>
                </a:lnTo>
                <a:lnTo>
                  <a:pt x="0" y="480352"/>
                </a:lnTo>
                <a:cubicBezTo>
                  <a:pt x="0" y="215061"/>
                  <a:pt x="215060" y="1"/>
                  <a:pt x="480351" y="1"/>
                </a:cubicBezTo>
                <a:lnTo>
                  <a:pt x="1672971" y="1"/>
                </a:lnTo>
                <a:lnTo>
                  <a:pt x="1672971"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Freeform 40">
            <a:extLst>
              <a:ext uri="{FF2B5EF4-FFF2-40B4-BE49-F238E27FC236}">
                <a16:creationId xmlns:a16="http://schemas.microsoft.com/office/drawing/2014/main" id="{B77F54D9-071A-AE27-C9EC-83EA8A813D10}"/>
              </a:ext>
            </a:extLst>
          </p:cNvPr>
          <p:cNvSpPr/>
          <p:nvPr/>
        </p:nvSpPr>
        <p:spPr>
          <a:xfrm>
            <a:off x="12776774" y="2871099"/>
            <a:ext cx="4882793" cy="997709"/>
          </a:xfrm>
          <a:custGeom>
            <a:avLst/>
            <a:gdLst>
              <a:gd name="connsiteX0" fmla="*/ 0 w 4292911"/>
              <a:gd name="connsiteY0" fmla="*/ 0 h 877177"/>
              <a:gd name="connsiteX1" fmla="*/ 4292911 w 4292911"/>
              <a:gd name="connsiteY1" fmla="*/ 0 h 877177"/>
              <a:gd name="connsiteX2" fmla="*/ 4292911 w 4292911"/>
              <a:gd name="connsiteY2" fmla="*/ 396826 h 877177"/>
              <a:gd name="connsiteX3" fmla="*/ 3812560 w 4292911"/>
              <a:gd name="connsiteY3" fmla="*/ 877177 h 877177"/>
              <a:gd name="connsiteX4" fmla="*/ 2787522 w 4292911"/>
              <a:gd name="connsiteY4" fmla="*/ 877177 h 877177"/>
              <a:gd name="connsiteX5" fmla="*/ 2548280 w 4292911"/>
              <a:gd name="connsiteY5" fmla="*/ 877177 h 877177"/>
              <a:gd name="connsiteX6" fmla="*/ 2056351 w 4292911"/>
              <a:gd name="connsiteY6" fmla="*/ 877177 h 877177"/>
              <a:gd name="connsiteX7" fmla="*/ 1683500 w 4292911"/>
              <a:gd name="connsiteY7" fmla="*/ 877177 h 877177"/>
              <a:gd name="connsiteX8" fmla="*/ 168631 w 4292911"/>
              <a:gd name="connsiteY8" fmla="*/ 877177 h 877177"/>
              <a:gd name="connsiteX9" fmla="*/ 0 w 4292911"/>
              <a:gd name="connsiteY9" fmla="*/ 708546 h 877177"/>
              <a:gd name="connsiteX10" fmla="*/ 0 w 4292911"/>
              <a:gd name="connsiteY10" fmla="*/ 0 h 87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92911" h="877177">
                <a:moveTo>
                  <a:pt x="0" y="0"/>
                </a:moveTo>
                <a:lnTo>
                  <a:pt x="4292911" y="0"/>
                </a:lnTo>
                <a:lnTo>
                  <a:pt x="4292911" y="396826"/>
                </a:lnTo>
                <a:cubicBezTo>
                  <a:pt x="4292911" y="662117"/>
                  <a:pt x="4077851" y="877177"/>
                  <a:pt x="3812560" y="877177"/>
                </a:cubicBezTo>
                <a:lnTo>
                  <a:pt x="2787522" y="877177"/>
                </a:lnTo>
                <a:lnTo>
                  <a:pt x="2548280" y="877177"/>
                </a:lnTo>
                <a:lnTo>
                  <a:pt x="2056351" y="877177"/>
                </a:lnTo>
                <a:lnTo>
                  <a:pt x="1683500" y="877177"/>
                </a:lnTo>
                <a:lnTo>
                  <a:pt x="168631" y="877177"/>
                </a:lnTo>
                <a:cubicBezTo>
                  <a:pt x="75499" y="877177"/>
                  <a:pt x="0" y="801678"/>
                  <a:pt x="0" y="708546"/>
                </a:cubicBez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Text Placeholder 2">
            <a:extLst>
              <a:ext uri="{FF2B5EF4-FFF2-40B4-BE49-F238E27FC236}">
                <a16:creationId xmlns:a16="http://schemas.microsoft.com/office/drawing/2014/main" id="{40A271A7-FA69-E973-FFC5-5A454822BB8E}"/>
              </a:ext>
            </a:extLst>
          </p:cNvPr>
          <p:cNvSpPr txBox="1">
            <a:spLocks/>
          </p:cNvSpPr>
          <p:nvPr/>
        </p:nvSpPr>
        <p:spPr>
          <a:xfrm>
            <a:off x="1498871" y="4456548"/>
            <a:ext cx="4128126" cy="1722002"/>
          </a:xfrm>
          <a:prstGeom prst="rect">
            <a:avLst/>
          </a:prstGeom>
        </p:spPr>
        <p:txBody>
          <a:bodyPr vert="horz" lIns="0" tIns="0" rIns="0" bIns="0" rtlCol="0">
            <a:normAutofit/>
          </a:bodyPr>
          <a:lstStyle>
            <a:lvl1pPr marL="0" indent="0" algn="l" defTabSz="914400" rtl="0" eaLnBrk="1" latinLnBrk="0" hangingPunct="1">
              <a:lnSpc>
                <a:spcPts val="1800"/>
              </a:lnSpc>
              <a:spcBef>
                <a:spcPts val="0"/>
              </a:spcBef>
              <a:buFontTx/>
              <a:buNone/>
              <a:defRPr sz="1400" b="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3pPr>
            <a:lvl4pPr marL="1371600" marR="0" indent="0" algn="l" defTabSz="914400" rtl="0" eaLnBrk="1" fontAlgn="auto" latinLnBrk="0" hangingPunct="1">
              <a:lnSpc>
                <a:spcPct val="90000"/>
              </a:lnSpc>
              <a:spcBef>
                <a:spcPts val="500"/>
              </a:spcBef>
              <a:spcAft>
                <a:spcPts val="0"/>
              </a:spcAft>
              <a:buClrTx/>
              <a:buSzTx/>
              <a:buFontTx/>
              <a:buNone/>
              <a:tabLst/>
              <a:defRPr sz="1800" i="1" kern="1200" baseline="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Exonération sociale et/ou fiscale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 </a:t>
            </a:r>
            <a:br>
              <a:rPr kumimoji="0" lang="fr-BE"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br>
            <a:r>
              <a:rPr kumimoji="0" lang="fr-BE"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Ex : titres-repas, </a:t>
            </a:r>
            <a:r>
              <a:rPr kumimoji="0" lang="fr-BE" sz="2000" b="1" i="0" u="none" strike="noStrike" kern="1200" cap="none" spc="0" normalizeH="0" baseline="0" noProof="0" dirty="0" err="1">
                <a:ln>
                  <a:noFill/>
                </a:ln>
                <a:solidFill>
                  <a:srgbClr val="344C59"/>
                </a:solidFill>
                <a:effectLst/>
                <a:uLnTx/>
                <a:uFillTx/>
                <a:latin typeface="Arial" panose="020B0604020202020204" pitchFamily="34" charset="0"/>
                <a:ea typeface="+mn-ea"/>
                <a:cs typeface="Arial" panose="020B0604020202020204" pitchFamily="34" charset="0"/>
              </a:rPr>
              <a:t>éco-chèques</a:t>
            </a:r>
            <a:r>
              <a:rPr kumimoji="0" lang="fr-BE"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 frais de déplacements</a:t>
            </a:r>
          </a:p>
        </p:txBody>
      </p:sp>
      <p:sp>
        <p:nvSpPr>
          <p:cNvPr id="49" name="Text Placeholder 2">
            <a:extLst>
              <a:ext uri="{FF2B5EF4-FFF2-40B4-BE49-F238E27FC236}">
                <a16:creationId xmlns:a16="http://schemas.microsoft.com/office/drawing/2014/main" id="{790C9693-25AF-614C-F204-B91C927F1AC8}"/>
              </a:ext>
            </a:extLst>
          </p:cNvPr>
          <p:cNvSpPr txBox="1">
            <a:spLocks/>
          </p:cNvSpPr>
          <p:nvPr/>
        </p:nvSpPr>
        <p:spPr>
          <a:xfrm>
            <a:off x="6565004" y="4576189"/>
            <a:ext cx="4128127" cy="1722002"/>
          </a:xfrm>
          <a:prstGeom prst="rect">
            <a:avLst/>
          </a:prstGeom>
        </p:spPr>
        <p:txBody>
          <a:bodyPr vert="horz" lIns="0" tIns="0" rIns="0" bIns="0" rtlCol="0">
            <a:normAutofit/>
          </a:bodyPr>
          <a:lstStyle>
            <a:lvl1pPr marL="0" indent="0" algn="l" defTabSz="914400" rtl="0" eaLnBrk="1" latinLnBrk="0" hangingPunct="1">
              <a:lnSpc>
                <a:spcPts val="1800"/>
              </a:lnSpc>
              <a:spcBef>
                <a:spcPts val="0"/>
              </a:spcBef>
              <a:buFontTx/>
              <a:buNone/>
              <a:defRPr sz="1400" b="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3pPr>
            <a:lvl4pPr marL="1371600" marR="0" indent="0" algn="l" defTabSz="914400" rtl="0" eaLnBrk="1" fontAlgn="auto" latinLnBrk="0" hangingPunct="1">
              <a:lnSpc>
                <a:spcPct val="90000"/>
              </a:lnSpc>
              <a:spcBef>
                <a:spcPts val="500"/>
              </a:spcBef>
              <a:spcAft>
                <a:spcPts val="0"/>
              </a:spcAft>
              <a:buClrTx/>
              <a:buSzTx/>
              <a:buFontTx/>
              <a:buNone/>
              <a:tabLst/>
              <a:defRPr sz="1800" i="1" kern="1200" baseline="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Optimalisation </a:t>
            </a:r>
            <a:r>
              <a:rPr kumimoji="0" lang="en-GB" sz="2000" b="1" i="0" u="none" strike="noStrike" kern="1200" cap="none" spc="0" normalizeH="0" baseline="0" noProof="0" dirty="0" err="1">
                <a:ln>
                  <a:noFill/>
                </a:ln>
                <a:solidFill>
                  <a:srgbClr val="344C59"/>
                </a:solidFill>
                <a:effectLst/>
                <a:uLnTx/>
                <a:uFillTx/>
                <a:latin typeface="Arial" panose="020B0604020202020204" pitchFamily="34" charset="0"/>
                <a:ea typeface="+mn-ea"/>
                <a:cs typeface="Arial" panose="020B0604020202020204" pitchFamily="34" charset="0"/>
              </a:rPr>
              <a:t>salariale</a:t>
            </a:r>
            <a:endParaRPr kumimoji="0" lang="en-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33566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05D70-EE7B-7FF8-2272-8F8E7FA91798}"/>
              </a:ext>
            </a:extLst>
          </p:cNvPr>
          <p:cNvSpPr>
            <a:spLocks noGrp="1"/>
          </p:cNvSpPr>
          <p:nvPr>
            <p:ph type="title"/>
          </p:nvPr>
        </p:nvSpPr>
        <p:spPr/>
        <p:txBody>
          <a:bodyPr/>
          <a:lstStyle/>
          <a:p>
            <a:r>
              <a:rPr lang="en-US" dirty="0"/>
              <a:t>“</a:t>
            </a:r>
            <a:r>
              <a:rPr lang="en-US" dirty="0" err="1"/>
              <a:t>Chèques</a:t>
            </a:r>
            <a:r>
              <a:rPr lang="en-US" dirty="0"/>
              <a:t>”</a:t>
            </a:r>
            <a:endParaRPr lang="fr-BE" dirty="0"/>
          </a:p>
        </p:txBody>
      </p:sp>
      <p:sp>
        <p:nvSpPr>
          <p:cNvPr id="3" name="Espace réservé du texte 2">
            <a:extLst>
              <a:ext uri="{FF2B5EF4-FFF2-40B4-BE49-F238E27FC236}">
                <a16:creationId xmlns:a16="http://schemas.microsoft.com/office/drawing/2014/main" id="{B60E4D1F-59D6-1BCE-B289-3C40D7C3F7C1}"/>
              </a:ext>
            </a:extLst>
          </p:cNvPr>
          <p:cNvSpPr>
            <a:spLocks noGrp="1"/>
          </p:cNvSpPr>
          <p:nvPr>
            <p:ph type="body" sz="quarter" idx="13"/>
          </p:nvPr>
        </p:nvSpPr>
        <p:spPr>
          <a:xfrm>
            <a:off x="1308675" y="1789548"/>
            <a:ext cx="8993006" cy="4193418"/>
          </a:xfrm>
        </p:spPr>
        <p:txBody>
          <a:bodyPr/>
          <a:lstStyle/>
          <a:p>
            <a:r>
              <a:rPr lang="fr-BE" sz="2000" dirty="0">
                <a:solidFill>
                  <a:schemeClr val="accent2"/>
                </a:solidFill>
              </a:rPr>
              <a:t>Principe</a:t>
            </a:r>
            <a:r>
              <a:rPr lang="fr-BE" sz="2000" dirty="0">
                <a:solidFill>
                  <a:schemeClr val="tx2"/>
                </a:solidFill>
              </a:rPr>
              <a:t> </a:t>
            </a:r>
          </a:p>
          <a:p>
            <a:endParaRPr lang="fr-BE" sz="2000" dirty="0">
              <a:solidFill>
                <a:schemeClr val="tx2"/>
              </a:solidFill>
            </a:endParaRPr>
          </a:p>
          <a:p>
            <a:pPr>
              <a:lnSpc>
                <a:spcPct val="100000"/>
              </a:lnSpc>
            </a:pPr>
            <a:r>
              <a:rPr lang="fr-BE" sz="2000" dirty="0">
                <a:solidFill>
                  <a:schemeClr val="tx2"/>
                </a:solidFill>
              </a:rPr>
              <a:t>Les titres-repas, les chèques sport ou culture et les </a:t>
            </a:r>
            <a:r>
              <a:rPr lang="fr-BE" sz="2000" dirty="0" err="1">
                <a:solidFill>
                  <a:schemeClr val="tx2"/>
                </a:solidFill>
              </a:rPr>
              <a:t>éco-chèques</a:t>
            </a:r>
            <a:r>
              <a:rPr lang="fr-BE" sz="2000" dirty="0">
                <a:solidFill>
                  <a:schemeClr val="tx2"/>
                </a:solidFill>
              </a:rPr>
              <a:t> = de la rémunération imposable et soumise aux cotisations de sécurité sociale</a:t>
            </a:r>
          </a:p>
          <a:p>
            <a:endParaRPr lang="fr-BE" sz="2000" dirty="0">
              <a:solidFill>
                <a:schemeClr val="tx2"/>
              </a:solidFill>
            </a:endParaRPr>
          </a:p>
          <a:p>
            <a:r>
              <a:rPr lang="fr-BE" sz="2000" dirty="0">
                <a:solidFill>
                  <a:schemeClr val="accent2"/>
                </a:solidFill>
              </a:rPr>
              <a:t>Exception</a:t>
            </a:r>
            <a:r>
              <a:rPr lang="fr-BE" sz="2000" dirty="0">
                <a:solidFill>
                  <a:schemeClr val="tx2"/>
                </a:solidFill>
              </a:rPr>
              <a:t> </a:t>
            </a:r>
          </a:p>
          <a:p>
            <a:endParaRPr lang="fr-BE" sz="2000" dirty="0">
              <a:solidFill>
                <a:schemeClr val="tx2"/>
              </a:solidFill>
            </a:endParaRPr>
          </a:p>
          <a:p>
            <a:pPr>
              <a:lnSpc>
                <a:spcPct val="100000"/>
              </a:lnSpc>
            </a:pPr>
            <a:r>
              <a:rPr lang="fr-BE" sz="2000" dirty="0">
                <a:solidFill>
                  <a:schemeClr val="tx2"/>
                </a:solidFill>
              </a:rPr>
              <a:t>Ils ne sont pas considérés comme de la rémunération si les conditions suivantes sont remplies (conditions cumulatives) =&gt; ni ONSS ni PP</a:t>
            </a:r>
          </a:p>
          <a:p>
            <a:endParaRPr lang="fr-BE" sz="2000" dirty="0">
              <a:solidFill>
                <a:schemeClr val="tx2"/>
              </a:solidFill>
            </a:endParaRPr>
          </a:p>
          <a:p>
            <a:r>
              <a:rPr lang="fr-BE" sz="2000" dirty="0">
                <a:solidFill>
                  <a:schemeClr val="accent2"/>
                </a:solidFill>
              </a:rPr>
              <a:t>Forme</a:t>
            </a:r>
          </a:p>
          <a:p>
            <a:endParaRPr lang="fr-BE" sz="2000" dirty="0">
              <a:solidFill>
                <a:schemeClr val="tx2"/>
              </a:solidFill>
            </a:endParaRPr>
          </a:p>
          <a:p>
            <a:r>
              <a:rPr lang="fr-BE" sz="2000" dirty="0">
                <a:solidFill>
                  <a:schemeClr val="tx2"/>
                </a:solidFill>
              </a:rPr>
              <a:t>Titres-repas et </a:t>
            </a:r>
            <a:r>
              <a:rPr lang="fr-BE" sz="2000" dirty="0" err="1">
                <a:solidFill>
                  <a:schemeClr val="tx2"/>
                </a:solidFill>
              </a:rPr>
              <a:t>éco-chèques</a:t>
            </a:r>
            <a:r>
              <a:rPr lang="fr-BE" sz="2000" dirty="0">
                <a:solidFill>
                  <a:schemeClr val="tx2"/>
                </a:solidFill>
              </a:rPr>
              <a:t> électroniques uniquement</a:t>
            </a:r>
          </a:p>
          <a:p>
            <a:endParaRPr lang="fr-BE" dirty="0"/>
          </a:p>
        </p:txBody>
      </p:sp>
    </p:spTree>
    <p:extLst>
      <p:ext uri="{BB962C8B-B14F-4D97-AF65-F5344CB8AC3E}">
        <p14:creationId xmlns:p14="http://schemas.microsoft.com/office/powerpoint/2010/main" val="1994942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32CB-4E82-ED05-8C39-8F32F2618E2D}"/>
              </a:ext>
            </a:extLst>
          </p:cNvPr>
          <p:cNvSpPr>
            <a:spLocks noGrp="1"/>
          </p:cNvSpPr>
          <p:nvPr>
            <p:ph type="title"/>
          </p:nvPr>
        </p:nvSpPr>
        <p:spPr>
          <a:xfrm>
            <a:off x="838200" y="365125"/>
            <a:ext cx="8550166" cy="1051037"/>
          </a:xfrm>
        </p:spPr>
        <p:txBody>
          <a:bodyPr/>
          <a:lstStyle/>
          <a:p>
            <a:r>
              <a:rPr lang="en-US" dirty="0"/>
              <a:t>“</a:t>
            </a:r>
            <a:r>
              <a:rPr lang="en-US" dirty="0" err="1"/>
              <a:t>Chèques</a:t>
            </a:r>
            <a:r>
              <a:rPr lang="en-US" dirty="0"/>
              <a:t>”</a:t>
            </a:r>
            <a:endParaRPr lang="en-BE" dirty="0"/>
          </a:p>
        </p:txBody>
      </p:sp>
      <p:graphicFrame>
        <p:nvGraphicFramePr>
          <p:cNvPr id="10" name="Table 4">
            <a:extLst>
              <a:ext uri="{FF2B5EF4-FFF2-40B4-BE49-F238E27FC236}">
                <a16:creationId xmlns:a16="http://schemas.microsoft.com/office/drawing/2014/main" id="{690EC3E2-7EC6-8988-E579-6DA65E5BA919}"/>
              </a:ext>
            </a:extLst>
          </p:cNvPr>
          <p:cNvGraphicFramePr>
            <a:graphicFrameLocks/>
          </p:cNvGraphicFramePr>
          <p:nvPr/>
        </p:nvGraphicFramePr>
        <p:xfrm>
          <a:off x="12508345" y="1785918"/>
          <a:ext cx="9877425" cy="4136646"/>
        </p:xfrm>
        <a:graphic>
          <a:graphicData uri="http://schemas.openxmlformats.org/drawingml/2006/table">
            <a:tbl>
              <a:tblPr firstRow="1" bandRow="1">
                <a:tableStyleId>{5C22544A-7EE6-4342-B048-85BDC9FD1C3A}</a:tableStyleId>
              </a:tblPr>
              <a:tblGrid>
                <a:gridCol w="1975485">
                  <a:extLst>
                    <a:ext uri="{9D8B030D-6E8A-4147-A177-3AD203B41FA5}">
                      <a16:colId xmlns:a16="http://schemas.microsoft.com/office/drawing/2014/main" val="204331319"/>
                    </a:ext>
                  </a:extLst>
                </a:gridCol>
                <a:gridCol w="1975485">
                  <a:extLst>
                    <a:ext uri="{9D8B030D-6E8A-4147-A177-3AD203B41FA5}">
                      <a16:colId xmlns:a16="http://schemas.microsoft.com/office/drawing/2014/main" val="1584084058"/>
                    </a:ext>
                  </a:extLst>
                </a:gridCol>
                <a:gridCol w="1975485">
                  <a:extLst>
                    <a:ext uri="{9D8B030D-6E8A-4147-A177-3AD203B41FA5}">
                      <a16:colId xmlns:a16="http://schemas.microsoft.com/office/drawing/2014/main" val="2426595194"/>
                    </a:ext>
                  </a:extLst>
                </a:gridCol>
                <a:gridCol w="1975485">
                  <a:extLst>
                    <a:ext uri="{9D8B030D-6E8A-4147-A177-3AD203B41FA5}">
                      <a16:colId xmlns:a16="http://schemas.microsoft.com/office/drawing/2014/main" val="3781888894"/>
                    </a:ext>
                  </a:extLst>
                </a:gridCol>
                <a:gridCol w="1975485">
                  <a:extLst>
                    <a:ext uri="{9D8B030D-6E8A-4147-A177-3AD203B41FA5}">
                      <a16:colId xmlns:a16="http://schemas.microsoft.com/office/drawing/2014/main" val="1519516166"/>
                    </a:ext>
                  </a:extLst>
                </a:gridCol>
              </a:tblGrid>
              <a:tr h="371626">
                <a:tc>
                  <a:txBody>
                    <a:bodyPr/>
                    <a:lstStyle/>
                    <a:p>
                      <a:pPr algn="ct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#1</a:t>
                      </a:r>
                    </a:p>
                  </a:txBody>
                  <a:tcPr anchor="ctr">
                    <a:solidFill>
                      <a:srgbClr val="354C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#2</a:t>
                      </a:r>
                    </a:p>
                  </a:txBody>
                  <a:tcPr anchor="ctr">
                    <a:solidFill>
                      <a:srgbClr val="354C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#3</a:t>
                      </a:r>
                    </a:p>
                  </a:txBody>
                  <a:tcPr anchor="ctr">
                    <a:solidFill>
                      <a:srgbClr val="354C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#4</a:t>
                      </a:r>
                    </a:p>
                  </a:txBody>
                  <a:tcPr anchor="ctr">
                    <a:solidFill>
                      <a:srgbClr val="354C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#5</a:t>
                      </a:r>
                    </a:p>
                  </a:txBody>
                  <a:tcPr anchor="ctr">
                    <a:solidFill>
                      <a:srgbClr val="354C59"/>
                    </a:solidFill>
                  </a:tcPr>
                </a:tc>
                <a:extLst>
                  <a:ext uri="{0D108BD9-81ED-4DB2-BD59-A6C34878D82A}">
                    <a16:rowId xmlns:a16="http://schemas.microsoft.com/office/drawing/2014/main" val="461894413"/>
                  </a:ext>
                </a:extLst>
              </a:tr>
              <a:tr h="537860">
                <a:tc>
                  <a:txBody>
                    <a:bodyPr/>
                    <a:lstStyle/>
                    <a:p>
                      <a:pPr algn="ct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extLst>
                  <a:ext uri="{0D108BD9-81ED-4DB2-BD59-A6C34878D82A}">
                    <a16:rowId xmlns:a16="http://schemas.microsoft.com/office/drawing/2014/main" val="532419221"/>
                  </a:ext>
                </a:extLst>
              </a:tr>
              <a:tr h="5378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extLst>
                  <a:ext uri="{0D108BD9-81ED-4DB2-BD59-A6C34878D82A}">
                    <a16:rowId xmlns:a16="http://schemas.microsoft.com/office/drawing/2014/main" val="566793572"/>
                  </a:ext>
                </a:extLst>
              </a:tr>
              <a:tr h="537860">
                <a:tc>
                  <a:txBody>
                    <a:bodyPr/>
                    <a:lstStyle/>
                    <a:p>
                      <a:pPr algn="ct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extLst>
                  <a:ext uri="{0D108BD9-81ED-4DB2-BD59-A6C34878D82A}">
                    <a16:rowId xmlns:a16="http://schemas.microsoft.com/office/drawing/2014/main" val="152303333"/>
                  </a:ext>
                </a:extLst>
              </a:tr>
              <a:tr h="537860">
                <a:tc>
                  <a:txBody>
                    <a:bodyPr/>
                    <a:lstStyle/>
                    <a:p>
                      <a:pPr algn="ct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extLst>
                  <a:ext uri="{0D108BD9-81ED-4DB2-BD59-A6C34878D82A}">
                    <a16:rowId xmlns:a16="http://schemas.microsoft.com/office/drawing/2014/main" val="1475143980"/>
                  </a:ext>
                </a:extLst>
              </a:tr>
              <a:tr h="5378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extLst>
                  <a:ext uri="{0D108BD9-81ED-4DB2-BD59-A6C34878D82A}">
                    <a16:rowId xmlns:a16="http://schemas.microsoft.com/office/drawing/2014/main" val="2602805139"/>
                  </a:ext>
                </a:extLst>
              </a:tr>
              <a:tr h="537860">
                <a:tc>
                  <a:txBody>
                    <a:bodyPr/>
                    <a:lstStyle/>
                    <a:p>
                      <a:pPr algn="ct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extLst>
                  <a:ext uri="{0D108BD9-81ED-4DB2-BD59-A6C34878D82A}">
                    <a16:rowId xmlns:a16="http://schemas.microsoft.com/office/drawing/2014/main" val="2886530360"/>
                  </a:ext>
                </a:extLst>
              </a:tr>
              <a:tr h="5378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extLst>
                  <a:ext uri="{0D108BD9-81ED-4DB2-BD59-A6C34878D82A}">
                    <a16:rowId xmlns:a16="http://schemas.microsoft.com/office/drawing/2014/main" val="3741947167"/>
                  </a:ext>
                </a:extLst>
              </a:tr>
            </a:tbl>
          </a:graphicData>
        </a:graphic>
      </p:graphicFrame>
      <p:graphicFrame>
        <p:nvGraphicFramePr>
          <p:cNvPr id="3" name="Table 1">
            <a:extLst>
              <a:ext uri="{FF2B5EF4-FFF2-40B4-BE49-F238E27FC236}">
                <a16:creationId xmlns:a16="http://schemas.microsoft.com/office/drawing/2014/main" id="{A05FE47A-BA8D-B420-F5BF-4442FFB72B10}"/>
              </a:ext>
            </a:extLst>
          </p:cNvPr>
          <p:cNvGraphicFramePr>
            <a:graphicFrameLocks noGrp="1"/>
          </p:cNvGraphicFramePr>
          <p:nvPr/>
        </p:nvGraphicFramePr>
        <p:xfrm>
          <a:off x="913245" y="1683102"/>
          <a:ext cx="10365510" cy="4573170"/>
        </p:xfrm>
        <a:graphic>
          <a:graphicData uri="http://schemas.openxmlformats.org/drawingml/2006/table">
            <a:tbl>
              <a:tblPr firstRow="1" firstCol="1" bandRow="1">
                <a:tableStyleId>{5C22544A-7EE6-4342-B048-85BDC9FD1C3A}</a:tableStyleId>
              </a:tblPr>
              <a:tblGrid>
                <a:gridCol w="1941050">
                  <a:extLst>
                    <a:ext uri="{9D8B030D-6E8A-4147-A177-3AD203B41FA5}">
                      <a16:colId xmlns:a16="http://schemas.microsoft.com/office/drawing/2014/main" val="3032927385"/>
                    </a:ext>
                  </a:extLst>
                </a:gridCol>
                <a:gridCol w="2879933">
                  <a:extLst>
                    <a:ext uri="{9D8B030D-6E8A-4147-A177-3AD203B41FA5}">
                      <a16:colId xmlns:a16="http://schemas.microsoft.com/office/drawing/2014/main" val="1386891852"/>
                    </a:ext>
                  </a:extLst>
                </a:gridCol>
                <a:gridCol w="2709017">
                  <a:extLst>
                    <a:ext uri="{9D8B030D-6E8A-4147-A177-3AD203B41FA5}">
                      <a16:colId xmlns:a16="http://schemas.microsoft.com/office/drawing/2014/main" val="2910365829"/>
                    </a:ext>
                  </a:extLst>
                </a:gridCol>
                <a:gridCol w="2835510">
                  <a:extLst>
                    <a:ext uri="{9D8B030D-6E8A-4147-A177-3AD203B41FA5}">
                      <a16:colId xmlns:a16="http://schemas.microsoft.com/office/drawing/2014/main" val="1783679278"/>
                    </a:ext>
                  </a:extLst>
                </a:gridCol>
              </a:tblGrid>
              <a:tr h="554182">
                <a:tc>
                  <a:txBody>
                    <a:bodyPr/>
                    <a:lstStyle/>
                    <a:p>
                      <a:pPr algn="l">
                        <a:spcAft>
                          <a:spcPts val="0"/>
                        </a:spcAft>
                      </a:pPr>
                      <a:endParaRPr lang="en-BE"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fr-BE" sz="1400" dirty="0">
                          <a:solidFill>
                            <a:schemeClr val="bg1"/>
                          </a:solidFill>
                          <a:effectLst/>
                          <a:latin typeface="Arial" panose="020B0604020202020204" pitchFamily="34" charset="0"/>
                          <a:cs typeface="Arial" panose="020B0604020202020204" pitchFamily="34" charset="0"/>
                        </a:rPr>
                        <a:t>Titres-repas</a:t>
                      </a:r>
                      <a:endParaRPr lang="en-BE"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a:t>
                      </a:r>
                      <a:r>
                        <a:rPr lang="fr-BE" sz="14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co</a:t>
                      </a:r>
                      <a:r>
                        <a:rPr lang="fr-BE"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-chèques</a:t>
                      </a:r>
                      <a:endParaRPr lang="en-BE"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a:t>
                      </a:r>
                      <a:r>
                        <a:rPr lang="fr-BE"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port/Culture</a:t>
                      </a:r>
                      <a:endParaRPr lang="en-BE"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84678188"/>
                  </a:ext>
                </a:extLst>
              </a:tr>
              <a:tr h="795509">
                <a:tc>
                  <a:txBody>
                    <a:bodyPr/>
                    <a:lstStyle/>
                    <a:p>
                      <a:pPr algn="ctr">
                        <a:spcAft>
                          <a:spcPts val="0"/>
                        </a:spcAft>
                      </a:pPr>
                      <a:r>
                        <a:rPr lang="fr-BE" sz="1400"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rPr>
                        <a:t>Remplacement ?</a:t>
                      </a:r>
                      <a:endParaRPr lang="en-BE" sz="1400"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dirty="0">
                          <a:solidFill>
                            <a:schemeClr val="tx2"/>
                          </a:solidFill>
                          <a:latin typeface="Arial" panose="020B0604020202020204" pitchFamily="34" charset="0"/>
                          <a:cs typeface="Arial" panose="020B0604020202020204" pitchFamily="34" charset="0"/>
                        </a:rPr>
                        <a:t>Pas en remplacement d’une rémunération existante (sauf titres-repas en remplacement </a:t>
                      </a:r>
                      <a:r>
                        <a:rPr lang="fr-BE" sz="1400" dirty="0" err="1">
                          <a:solidFill>
                            <a:schemeClr val="tx2"/>
                          </a:solidFill>
                          <a:latin typeface="Arial" panose="020B0604020202020204" pitchFamily="34" charset="0"/>
                          <a:cs typeface="Arial" panose="020B0604020202020204" pitchFamily="34" charset="0"/>
                        </a:rPr>
                        <a:t>éco-chèques</a:t>
                      </a:r>
                      <a:r>
                        <a:rPr lang="fr-BE" sz="1400" dirty="0">
                          <a:solidFill>
                            <a:schemeClr val="tx2"/>
                          </a:solidFill>
                          <a:latin typeface="Arial" panose="020B0604020202020204" pitchFamily="34" charset="0"/>
                          <a:cs typeface="Arial" panose="020B0604020202020204" pitchFamily="34" charset="0"/>
                        </a:rPr>
                        <a:t> et inversement)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r>
                        <a:rPr lang="fr-BE" sz="1200" dirty="0">
                          <a:solidFill>
                            <a:schemeClr val="tx2"/>
                          </a:solidFill>
                          <a:effectLst/>
                          <a:latin typeface="Arial" panose="020B0604020202020204" pitchFamily="34" charset="0"/>
                          <a:cs typeface="Arial" panose="020B0604020202020204" pitchFamily="34" charset="0"/>
                        </a:rPr>
                        <a:t> </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9176992"/>
                  </a:ext>
                </a:extLst>
              </a:tr>
              <a:tr h="795509">
                <a:tc>
                  <a:txBody>
                    <a:bodyPr/>
                    <a:lstStyle/>
                    <a:p>
                      <a:pPr algn="ctr">
                        <a:spcAft>
                          <a:spcPts val="0"/>
                        </a:spcAft>
                      </a:pPr>
                      <a:r>
                        <a:rPr lang="en-US" sz="1400"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rPr>
                        <a:t>S</a:t>
                      </a:r>
                      <a:r>
                        <a:rPr lang="fr-BE" sz="1400"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rPr>
                        <a:t>ource</a:t>
                      </a:r>
                      <a:endParaRPr lang="en-BE" sz="1400"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dirty="0">
                          <a:solidFill>
                            <a:schemeClr val="tx2"/>
                          </a:solidFill>
                          <a:latin typeface="Arial" panose="020B0604020202020204" pitchFamily="34" charset="0"/>
                          <a:cs typeface="Arial" panose="020B0604020202020204" pitchFamily="34" charset="0"/>
                        </a:rPr>
                        <a:t>Octroi doit être prévu par C.C.T.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dirty="0">
                          <a:solidFill>
                            <a:schemeClr val="tx2"/>
                          </a:solidFill>
                          <a:latin typeface="Arial" panose="020B0604020202020204" pitchFamily="34" charset="0"/>
                          <a:cs typeface="Arial" panose="020B0604020202020204" pitchFamily="34" charset="0"/>
                        </a:rPr>
                        <a:t>Si absence de délégation syndicale ou catégorie de travailleur non visée par la convention, octroi par convention individuelle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r>
                        <a:rPr lang="nl-BE" sz="1200" dirty="0">
                          <a:solidFill>
                            <a:schemeClr val="tx2"/>
                          </a:solidFill>
                          <a:effectLst/>
                          <a:latin typeface="Arial" panose="020B0604020202020204" pitchFamily="34" charset="0"/>
                          <a:cs typeface="Arial" panose="020B0604020202020204" pitchFamily="34" charset="0"/>
                        </a:rPr>
                        <a:t> </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1704622"/>
                  </a:ext>
                </a:extLst>
              </a:tr>
              <a:tr h="795509">
                <a:tc>
                  <a:txBody>
                    <a:bodyPr/>
                    <a:lstStyle/>
                    <a:p>
                      <a:pPr algn="ctr">
                        <a:spcAft>
                          <a:spcPts val="0"/>
                        </a:spcAft>
                      </a:pPr>
                      <a:r>
                        <a:rPr lang="fr-BE"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Usage / Achat</a:t>
                      </a:r>
                      <a:endParaRPr lang="en-BE"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chemeClr val="tx2"/>
                          </a:solidFill>
                          <a:latin typeface="Arial" panose="020B0604020202020204" pitchFamily="34" charset="0"/>
                          <a:cs typeface="Arial" panose="020B0604020202020204" pitchFamily="34" charset="0"/>
                        </a:rPr>
                        <a:t>Repas</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ou</a:t>
                      </a:r>
                      <a:r>
                        <a:rPr lang="en-US" sz="1400" dirty="0">
                          <a:solidFill>
                            <a:schemeClr val="tx2"/>
                          </a:solidFill>
                          <a:latin typeface="Arial" panose="020B0604020202020204" pitchFamily="34" charset="0"/>
                          <a:cs typeface="Arial" panose="020B0604020202020204" pitchFamily="34" charset="0"/>
                        </a:rPr>
                        <a:t> aliments </a:t>
                      </a:r>
                      <a:r>
                        <a:rPr lang="en-US" sz="1400" dirty="0" err="1">
                          <a:solidFill>
                            <a:schemeClr val="tx2"/>
                          </a:solidFill>
                          <a:latin typeface="Arial" panose="020B0604020202020204" pitchFamily="34" charset="0"/>
                          <a:cs typeface="Arial" panose="020B0604020202020204" pitchFamily="34" charset="0"/>
                        </a:rPr>
                        <a:t>prêts</a:t>
                      </a:r>
                      <a:r>
                        <a:rPr lang="en-US" sz="1400" dirty="0">
                          <a:solidFill>
                            <a:schemeClr val="tx2"/>
                          </a:solidFill>
                          <a:latin typeface="Arial" panose="020B0604020202020204" pitchFamily="34" charset="0"/>
                          <a:cs typeface="Arial" panose="020B0604020202020204" pitchFamily="34" charset="0"/>
                        </a:rPr>
                        <a:t> à la </a:t>
                      </a:r>
                      <a:r>
                        <a:rPr lang="en-US" sz="1400" dirty="0" err="1">
                          <a:solidFill>
                            <a:schemeClr val="tx2"/>
                          </a:solidFill>
                          <a:latin typeface="Arial" panose="020B0604020202020204" pitchFamily="34" charset="0"/>
                          <a:cs typeface="Arial" panose="020B0604020202020204" pitchFamily="34" charset="0"/>
                        </a:rPr>
                        <a:t>consommation</a:t>
                      </a:r>
                      <a:endParaRPr lang="en-BE" sz="14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chemeClr val="tx2"/>
                          </a:solidFill>
                          <a:latin typeface="Arial" panose="020B0604020202020204" pitchFamily="34" charset="0"/>
                          <a:cs typeface="Arial" panose="020B0604020202020204" pitchFamily="34" charset="0"/>
                        </a:rPr>
                        <a:t>Produits</a:t>
                      </a:r>
                      <a:r>
                        <a:rPr lang="en-US" sz="1400" dirty="0">
                          <a:solidFill>
                            <a:schemeClr val="tx2"/>
                          </a:solidFill>
                          <a:latin typeface="Arial" panose="020B0604020202020204" pitchFamily="34" charset="0"/>
                          <a:cs typeface="Arial" panose="020B0604020202020204" pitchFamily="34" charset="0"/>
                        </a:rPr>
                        <a:t> et services à </a:t>
                      </a:r>
                      <a:r>
                        <a:rPr lang="en-US" sz="1400" dirty="0" err="1">
                          <a:solidFill>
                            <a:schemeClr val="tx2"/>
                          </a:solidFill>
                          <a:latin typeface="Arial" panose="020B0604020202020204" pitchFamily="34" charset="0"/>
                          <a:cs typeface="Arial" panose="020B0604020202020204" pitchFamily="34" charset="0"/>
                        </a:rPr>
                        <a:t>caractère</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écologique</a:t>
                      </a:r>
                      <a:endParaRPr lang="en-BE" sz="14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chemeClr val="tx2"/>
                          </a:solidFill>
                          <a:latin typeface="Arial" panose="020B0604020202020204" pitchFamily="34" charset="0"/>
                          <a:cs typeface="Arial" panose="020B0604020202020204" pitchFamily="34" charset="0"/>
                        </a:rPr>
                        <a:t>Activités</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sportives</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ou</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culturelles</a:t>
                      </a:r>
                      <a:endParaRPr lang="en-BE"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5044175"/>
                  </a:ext>
                </a:extLst>
              </a:tr>
              <a:tr h="836952">
                <a:tc>
                  <a:txBody>
                    <a:bodyPr/>
                    <a:lstStyle/>
                    <a:p>
                      <a:pPr algn="ctr">
                        <a:spcAft>
                          <a:spcPts val="0"/>
                        </a:spcAft>
                      </a:pPr>
                      <a:r>
                        <a:rPr lang="fr-BE"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Administratif</a:t>
                      </a:r>
                      <a:endParaRPr lang="en-BE"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chemeClr val="tx2"/>
                          </a:solidFill>
                          <a:latin typeface="Arial" panose="020B0604020202020204" pitchFamily="34" charset="0"/>
                          <a:cs typeface="Arial" panose="020B0604020202020204" pitchFamily="34" charset="0"/>
                        </a:rPr>
                        <a:t>Chèque</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nominatif</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ou</a:t>
                      </a:r>
                      <a:r>
                        <a:rPr lang="en-US" sz="1400" dirty="0">
                          <a:solidFill>
                            <a:schemeClr val="tx2"/>
                          </a:solidFill>
                          <a:latin typeface="Arial" panose="020B0604020202020204" pitchFamily="34" charset="0"/>
                          <a:cs typeface="Arial" panose="020B0604020202020204" pitchFamily="34" charset="0"/>
                        </a:rPr>
                        <a:t> mention </a:t>
                      </a:r>
                      <a:r>
                        <a:rPr lang="en-US" sz="1400" dirty="0" err="1">
                          <a:solidFill>
                            <a:schemeClr val="tx2"/>
                          </a:solidFill>
                          <a:latin typeface="Arial" panose="020B0604020202020204" pitchFamily="34" charset="0"/>
                          <a:cs typeface="Arial" panose="020B0604020202020204" pitchFamily="34" charset="0"/>
                        </a:rPr>
                        <a:t>compte</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individuel</a:t>
                      </a:r>
                      <a:endParaRPr lang="en-BE" sz="1400" dirty="0">
                        <a:solidFill>
                          <a:schemeClr val="tx2"/>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r>
                        <a:rPr lang="nl-BE" sz="1200" dirty="0">
                          <a:solidFill>
                            <a:schemeClr val="tx2"/>
                          </a:solidFill>
                          <a:effectLst/>
                          <a:latin typeface="Arial" panose="020B0604020202020204" pitchFamily="34" charset="0"/>
                          <a:cs typeface="Arial" panose="020B0604020202020204" pitchFamily="34" charset="0"/>
                        </a:rPr>
                        <a:t> </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6353960"/>
                  </a:ext>
                </a:extLst>
              </a:tr>
              <a:tr h="795509">
                <a:tc>
                  <a:txBody>
                    <a:bodyPr/>
                    <a:lstStyle/>
                    <a:p>
                      <a:pPr algn="ctr">
                        <a:spcAft>
                          <a:spcPts val="0"/>
                        </a:spcAft>
                      </a:pPr>
                      <a:r>
                        <a:rPr lang="en-US"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D</a:t>
                      </a:r>
                      <a:r>
                        <a:rPr lang="fr-BE"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urée de validité</a:t>
                      </a:r>
                      <a:endParaRPr lang="en-BE"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Arial" panose="020B0604020202020204" pitchFamily="34" charset="0"/>
                          <a:cs typeface="Arial" panose="020B0604020202020204" pitchFamily="34" charset="0"/>
                        </a:rPr>
                        <a:t>12 </a:t>
                      </a:r>
                      <a:r>
                        <a:rPr lang="en-US" sz="1400" dirty="0" err="1">
                          <a:solidFill>
                            <a:schemeClr val="tx2"/>
                          </a:solidFill>
                          <a:latin typeface="Arial" panose="020B0604020202020204" pitchFamily="34" charset="0"/>
                          <a:cs typeface="Arial" panose="020B0604020202020204" pitchFamily="34" charset="0"/>
                        </a:rPr>
                        <a:t>mois</a:t>
                      </a:r>
                      <a:endParaRPr lang="en-BE" sz="14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Arial" panose="020B0604020202020204" pitchFamily="34" charset="0"/>
                          <a:cs typeface="Arial" panose="020B0604020202020204" pitchFamily="34" charset="0"/>
                        </a:rPr>
                        <a:t>24 </a:t>
                      </a:r>
                      <a:r>
                        <a:rPr lang="en-US" sz="1400" dirty="0" err="1">
                          <a:solidFill>
                            <a:schemeClr val="tx2"/>
                          </a:solidFill>
                          <a:latin typeface="Arial" panose="020B0604020202020204" pitchFamily="34" charset="0"/>
                          <a:cs typeface="Arial" panose="020B0604020202020204" pitchFamily="34" charset="0"/>
                        </a:rPr>
                        <a:t>mois</a:t>
                      </a:r>
                      <a:endParaRPr lang="en-BE" sz="14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Arial" panose="020B0604020202020204" pitchFamily="34" charset="0"/>
                          <a:cs typeface="Arial" panose="020B0604020202020204" pitchFamily="34" charset="0"/>
                        </a:rPr>
                        <a:t>15 </a:t>
                      </a:r>
                      <a:r>
                        <a:rPr lang="en-US" sz="1400" dirty="0" err="1">
                          <a:solidFill>
                            <a:schemeClr val="tx2"/>
                          </a:solidFill>
                          <a:latin typeface="Arial" panose="020B0604020202020204" pitchFamily="34" charset="0"/>
                          <a:cs typeface="Arial" panose="020B0604020202020204" pitchFamily="34" charset="0"/>
                        </a:rPr>
                        <a:t>mois</a:t>
                      </a:r>
                      <a:r>
                        <a:rPr lang="en-US" sz="1400" dirty="0">
                          <a:solidFill>
                            <a:schemeClr val="tx2"/>
                          </a:solidFill>
                          <a:latin typeface="Arial" panose="020B0604020202020204" pitchFamily="34" charset="0"/>
                          <a:cs typeface="Arial" panose="020B0604020202020204" pitchFamily="34" charset="0"/>
                        </a:rPr>
                        <a:t> (01/07-30/09)</a:t>
                      </a:r>
                      <a:endParaRPr lang="en-BE"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0519649"/>
                  </a:ext>
                </a:extLst>
              </a:tr>
            </a:tbl>
          </a:graphicData>
        </a:graphic>
      </p:graphicFrame>
    </p:spTree>
    <p:extLst>
      <p:ext uri="{BB962C8B-B14F-4D97-AF65-F5344CB8AC3E}">
        <p14:creationId xmlns:p14="http://schemas.microsoft.com/office/powerpoint/2010/main" val="4216353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32CB-4E82-ED05-8C39-8F32F2618E2D}"/>
              </a:ext>
            </a:extLst>
          </p:cNvPr>
          <p:cNvSpPr>
            <a:spLocks noGrp="1"/>
          </p:cNvSpPr>
          <p:nvPr>
            <p:ph type="title"/>
          </p:nvPr>
        </p:nvSpPr>
        <p:spPr>
          <a:xfrm>
            <a:off x="838200" y="365125"/>
            <a:ext cx="8550166" cy="1051037"/>
          </a:xfrm>
        </p:spPr>
        <p:txBody>
          <a:bodyPr/>
          <a:lstStyle/>
          <a:p>
            <a:r>
              <a:rPr lang="en-US" dirty="0"/>
              <a:t>“</a:t>
            </a:r>
            <a:r>
              <a:rPr lang="en-US" dirty="0" err="1"/>
              <a:t>Chèques</a:t>
            </a:r>
            <a:r>
              <a:rPr lang="en-US" dirty="0"/>
              <a:t>”</a:t>
            </a:r>
            <a:endParaRPr lang="en-BE" dirty="0"/>
          </a:p>
        </p:txBody>
      </p:sp>
      <p:graphicFrame>
        <p:nvGraphicFramePr>
          <p:cNvPr id="10" name="Table 4">
            <a:extLst>
              <a:ext uri="{FF2B5EF4-FFF2-40B4-BE49-F238E27FC236}">
                <a16:creationId xmlns:a16="http://schemas.microsoft.com/office/drawing/2014/main" id="{690EC3E2-7EC6-8988-E579-6DA65E5BA919}"/>
              </a:ext>
            </a:extLst>
          </p:cNvPr>
          <p:cNvGraphicFramePr>
            <a:graphicFrameLocks/>
          </p:cNvGraphicFramePr>
          <p:nvPr/>
        </p:nvGraphicFramePr>
        <p:xfrm>
          <a:off x="12508345" y="1785918"/>
          <a:ext cx="9877425" cy="4136646"/>
        </p:xfrm>
        <a:graphic>
          <a:graphicData uri="http://schemas.openxmlformats.org/drawingml/2006/table">
            <a:tbl>
              <a:tblPr firstRow="1" bandRow="1">
                <a:tableStyleId>{5C22544A-7EE6-4342-B048-85BDC9FD1C3A}</a:tableStyleId>
              </a:tblPr>
              <a:tblGrid>
                <a:gridCol w="1975485">
                  <a:extLst>
                    <a:ext uri="{9D8B030D-6E8A-4147-A177-3AD203B41FA5}">
                      <a16:colId xmlns:a16="http://schemas.microsoft.com/office/drawing/2014/main" val="204331319"/>
                    </a:ext>
                  </a:extLst>
                </a:gridCol>
                <a:gridCol w="1975485">
                  <a:extLst>
                    <a:ext uri="{9D8B030D-6E8A-4147-A177-3AD203B41FA5}">
                      <a16:colId xmlns:a16="http://schemas.microsoft.com/office/drawing/2014/main" val="1584084058"/>
                    </a:ext>
                  </a:extLst>
                </a:gridCol>
                <a:gridCol w="1975485">
                  <a:extLst>
                    <a:ext uri="{9D8B030D-6E8A-4147-A177-3AD203B41FA5}">
                      <a16:colId xmlns:a16="http://schemas.microsoft.com/office/drawing/2014/main" val="2426595194"/>
                    </a:ext>
                  </a:extLst>
                </a:gridCol>
                <a:gridCol w="1975485">
                  <a:extLst>
                    <a:ext uri="{9D8B030D-6E8A-4147-A177-3AD203B41FA5}">
                      <a16:colId xmlns:a16="http://schemas.microsoft.com/office/drawing/2014/main" val="3781888894"/>
                    </a:ext>
                  </a:extLst>
                </a:gridCol>
                <a:gridCol w="1975485">
                  <a:extLst>
                    <a:ext uri="{9D8B030D-6E8A-4147-A177-3AD203B41FA5}">
                      <a16:colId xmlns:a16="http://schemas.microsoft.com/office/drawing/2014/main" val="1519516166"/>
                    </a:ext>
                  </a:extLst>
                </a:gridCol>
              </a:tblGrid>
              <a:tr h="371626">
                <a:tc>
                  <a:txBody>
                    <a:bodyPr/>
                    <a:lstStyle/>
                    <a:p>
                      <a:pPr algn="ct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#1</a:t>
                      </a:r>
                    </a:p>
                  </a:txBody>
                  <a:tcPr anchor="ctr">
                    <a:solidFill>
                      <a:srgbClr val="354C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#2</a:t>
                      </a:r>
                    </a:p>
                  </a:txBody>
                  <a:tcPr anchor="ctr">
                    <a:solidFill>
                      <a:srgbClr val="354C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#3</a:t>
                      </a:r>
                    </a:p>
                  </a:txBody>
                  <a:tcPr anchor="ctr">
                    <a:solidFill>
                      <a:srgbClr val="354C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#4</a:t>
                      </a:r>
                    </a:p>
                  </a:txBody>
                  <a:tcPr anchor="ctr">
                    <a:solidFill>
                      <a:srgbClr val="354C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C</a:t>
                      </a:r>
                      <a:r>
                        <a:rPr lang="en-BE" sz="1400" dirty="0">
                          <a:latin typeface="Arial" panose="020B0604020202020204" pitchFamily="34" charset="0"/>
                          <a:cs typeface="Arial" panose="020B0604020202020204" pitchFamily="34" charset="0"/>
                        </a:rPr>
                        <a:t>olumn #5</a:t>
                      </a:r>
                    </a:p>
                  </a:txBody>
                  <a:tcPr anchor="ctr">
                    <a:solidFill>
                      <a:srgbClr val="354C59"/>
                    </a:solidFill>
                  </a:tcPr>
                </a:tc>
                <a:extLst>
                  <a:ext uri="{0D108BD9-81ED-4DB2-BD59-A6C34878D82A}">
                    <a16:rowId xmlns:a16="http://schemas.microsoft.com/office/drawing/2014/main" val="461894413"/>
                  </a:ext>
                </a:extLst>
              </a:tr>
              <a:tr h="537860">
                <a:tc>
                  <a:txBody>
                    <a:bodyPr/>
                    <a:lstStyle/>
                    <a:p>
                      <a:pPr algn="ct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extLst>
                  <a:ext uri="{0D108BD9-81ED-4DB2-BD59-A6C34878D82A}">
                    <a16:rowId xmlns:a16="http://schemas.microsoft.com/office/drawing/2014/main" val="532419221"/>
                  </a:ext>
                </a:extLst>
              </a:tr>
              <a:tr h="5378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extLst>
                  <a:ext uri="{0D108BD9-81ED-4DB2-BD59-A6C34878D82A}">
                    <a16:rowId xmlns:a16="http://schemas.microsoft.com/office/drawing/2014/main" val="566793572"/>
                  </a:ext>
                </a:extLst>
              </a:tr>
              <a:tr h="537860">
                <a:tc>
                  <a:txBody>
                    <a:bodyPr/>
                    <a:lstStyle/>
                    <a:p>
                      <a:pPr algn="ct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extLst>
                  <a:ext uri="{0D108BD9-81ED-4DB2-BD59-A6C34878D82A}">
                    <a16:rowId xmlns:a16="http://schemas.microsoft.com/office/drawing/2014/main" val="152303333"/>
                  </a:ext>
                </a:extLst>
              </a:tr>
              <a:tr h="537860">
                <a:tc>
                  <a:txBody>
                    <a:bodyPr/>
                    <a:lstStyle/>
                    <a:p>
                      <a:pPr algn="ct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extLst>
                  <a:ext uri="{0D108BD9-81ED-4DB2-BD59-A6C34878D82A}">
                    <a16:rowId xmlns:a16="http://schemas.microsoft.com/office/drawing/2014/main" val="1475143980"/>
                  </a:ext>
                </a:extLst>
              </a:tr>
              <a:tr h="5378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90BBB5"/>
                    </a:solidFill>
                  </a:tcPr>
                </a:tc>
                <a:extLst>
                  <a:ext uri="{0D108BD9-81ED-4DB2-BD59-A6C34878D82A}">
                    <a16:rowId xmlns:a16="http://schemas.microsoft.com/office/drawing/2014/main" val="2602805139"/>
                  </a:ext>
                </a:extLst>
              </a:tr>
              <a:tr h="537860">
                <a:tc>
                  <a:txBody>
                    <a:bodyPr/>
                    <a:lstStyle/>
                    <a:p>
                      <a:pPr algn="ct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rgbClr val="354C59"/>
                          </a:solidFill>
                          <a:latin typeface="Arial" panose="020B0604020202020204" pitchFamily="34" charset="0"/>
                          <a:cs typeface="Arial" panose="020B0604020202020204" pitchFamily="34" charset="0"/>
                        </a:rPr>
                        <a:t>Data lorem ipsum</a:t>
                      </a:r>
                    </a:p>
                  </a:txBody>
                  <a:tcPr anchor="ctr">
                    <a:solidFill>
                      <a:srgbClr val="B7CECF"/>
                    </a:solidFill>
                  </a:tcPr>
                </a:tc>
                <a:extLst>
                  <a:ext uri="{0D108BD9-81ED-4DB2-BD59-A6C34878D82A}">
                    <a16:rowId xmlns:a16="http://schemas.microsoft.com/office/drawing/2014/main" val="2886530360"/>
                  </a:ext>
                </a:extLst>
              </a:tr>
              <a:tr h="5378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b="1" dirty="0">
                          <a:solidFill>
                            <a:srgbClr val="354C59"/>
                          </a:solidFill>
                          <a:latin typeface="Arial" panose="020B0604020202020204" pitchFamily="34" charset="0"/>
                          <a:cs typeface="Arial" panose="020B0604020202020204" pitchFamily="34" charset="0"/>
                        </a:rPr>
                        <a:t>Data lorem ipsum</a:t>
                      </a:r>
                    </a:p>
                  </a:txBody>
                  <a:tcPr anchor="ctr">
                    <a:solidFill>
                      <a:srgbClr val="F8BB9D"/>
                    </a:solidFill>
                  </a:tcPr>
                </a:tc>
                <a:extLst>
                  <a:ext uri="{0D108BD9-81ED-4DB2-BD59-A6C34878D82A}">
                    <a16:rowId xmlns:a16="http://schemas.microsoft.com/office/drawing/2014/main" val="3741947167"/>
                  </a:ext>
                </a:extLst>
              </a:tr>
            </a:tbl>
          </a:graphicData>
        </a:graphic>
      </p:graphicFrame>
      <p:graphicFrame>
        <p:nvGraphicFramePr>
          <p:cNvPr id="3" name="Table 1">
            <a:extLst>
              <a:ext uri="{FF2B5EF4-FFF2-40B4-BE49-F238E27FC236}">
                <a16:creationId xmlns:a16="http://schemas.microsoft.com/office/drawing/2014/main" id="{A05FE47A-BA8D-B420-F5BF-4442FFB72B10}"/>
              </a:ext>
            </a:extLst>
          </p:cNvPr>
          <p:cNvGraphicFramePr>
            <a:graphicFrameLocks noGrp="1"/>
          </p:cNvGraphicFramePr>
          <p:nvPr/>
        </p:nvGraphicFramePr>
        <p:xfrm>
          <a:off x="652291" y="1190623"/>
          <a:ext cx="10701509" cy="5327236"/>
        </p:xfrm>
        <a:graphic>
          <a:graphicData uri="http://schemas.openxmlformats.org/drawingml/2006/table">
            <a:tbl>
              <a:tblPr firstRow="1" firstCol="1" bandRow="1">
                <a:tableStyleId>{5C22544A-7EE6-4342-B048-85BDC9FD1C3A}</a:tableStyleId>
              </a:tblPr>
              <a:tblGrid>
                <a:gridCol w="1941050">
                  <a:extLst>
                    <a:ext uri="{9D8B030D-6E8A-4147-A177-3AD203B41FA5}">
                      <a16:colId xmlns:a16="http://schemas.microsoft.com/office/drawing/2014/main" val="3032927385"/>
                    </a:ext>
                  </a:extLst>
                </a:gridCol>
                <a:gridCol w="2837761">
                  <a:extLst>
                    <a:ext uri="{9D8B030D-6E8A-4147-A177-3AD203B41FA5}">
                      <a16:colId xmlns:a16="http://schemas.microsoft.com/office/drawing/2014/main" val="1386891852"/>
                    </a:ext>
                  </a:extLst>
                </a:gridCol>
                <a:gridCol w="93980">
                  <a:extLst>
                    <a:ext uri="{9D8B030D-6E8A-4147-A177-3AD203B41FA5}">
                      <a16:colId xmlns:a16="http://schemas.microsoft.com/office/drawing/2014/main" val="19473769"/>
                    </a:ext>
                  </a:extLst>
                </a:gridCol>
                <a:gridCol w="93980">
                  <a:extLst>
                    <a:ext uri="{9D8B030D-6E8A-4147-A177-3AD203B41FA5}">
                      <a16:colId xmlns:a16="http://schemas.microsoft.com/office/drawing/2014/main" val="968995456"/>
                    </a:ext>
                  </a:extLst>
                </a:gridCol>
                <a:gridCol w="2709017">
                  <a:extLst>
                    <a:ext uri="{9D8B030D-6E8A-4147-A177-3AD203B41FA5}">
                      <a16:colId xmlns:a16="http://schemas.microsoft.com/office/drawing/2014/main" val="2910365829"/>
                    </a:ext>
                  </a:extLst>
                </a:gridCol>
                <a:gridCol w="93980">
                  <a:extLst>
                    <a:ext uri="{9D8B030D-6E8A-4147-A177-3AD203B41FA5}">
                      <a16:colId xmlns:a16="http://schemas.microsoft.com/office/drawing/2014/main" val="1783679278"/>
                    </a:ext>
                  </a:extLst>
                </a:gridCol>
                <a:gridCol w="93980">
                  <a:extLst>
                    <a:ext uri="{9D8B030D-6E8A-4147-A177-3AD203B41FA5}">
                      <a16:colId xmlns:a16="http://schemas.microsoft.com/office/drawing/2014/main" val="1930262074"/>
                    </a:ext>
                  </a:extLst>
                </a:gridCol>
                <a:gridCol w="2837761">
                  <a:extLst>
                    <a:ext uri="{9D8B030D-6E8A-4147-A177-3AD203B41FA5}">
                      <a16:colId xmlns:a16="http://schemas.microsoft.com/office/drawing/2014/main" val="650654882"/>
                    </a:ext>
                  </a:extLst>
                </a:gridCol>
              </a:tblGrid>
              <a:tr h="554182">
                <a:tc>
                  <a:txBody>
                    <a:bodyPr/>
                    <a:lstStyle/>
                    <a:p>
                      <a:pPr algn="l">
                        <a:spcAft>
                          <a:spcPts val="0"/>
                        </a:spcAft>
                      </a:pPr>
                      <a:endParaRPr lang="en-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3">
                  <a:txBody>
                    <a:bodyPr/>
                    <a:lstStyle/>
                    <a:p>
                      <a:pPr algn="ctr">
                        <a:spcAft>
                          <a:spcPts val="0"/>
                        </a:spcAft>
                      </a:pPr>
                      <a:r>
                        <a:rPr lang="fr-BE" sz="1200" dirty="0">
                          <a:solidFill>
                            <a:schemeClr val="bg1"/>
                          </a:solidFill>
                          <a:effectLst/>
                          <a:latin typeface="Arial" panose="020B0604020202020204" pitchFamily="34" charset="0"/>
                          <a:cs typeface="Arial" panose="020B0604020202020204" pitchFamily="34" charset="0"/>
                        </a:rPr>
                        <a:t>Titres-repas</a:t>
                      </a:r>
                      <a:endParaRPr lang="en-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fr-BE"/>
                    </a:p>
                  </a:txBody>
                  <a:tcPr/>
                </a:tc>
                <a:tc hMerge="1">
                  <a:txBody>
                    <a:bodyPr/>
                    <a:lstStyle/>
                    <a:p>
                      <a:endParaRPr lang="fr-BE"/>
                    </a:p>
                  </a:txBody>
                  <a:tcPr/>
                </a:tc>
                <a:tc>
                  <a:txBody>
                    <a:bodyPr/>
                    <a:lstStyle/>
                    <a:p>
                      <a:pPr algn="ctr">
                        <a:spcAft>
                          <a:spcPts val="0"/>
                        </a:spcAft>
                      </a:pPr>
                      <a:r>
                        <a:rPr lang="en-US"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a:t>
                      </a:r>
                      <a:r>
                        <a:rPr lang="fr-BE" sz="1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co</a:t>
                      </a:r>
                      <a:r>
                        <a:rPr lang="fr-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-chèques</a:t>
                      </a:r>
                      <a:endParaRPr lang="en-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3">
                  <a:txBody>
                    <a:bodyPr/>
                    <a:lstStyle/>
                    <a:p>
                      <a:pPr algn="ctr">
                        <a:spcAft>
                          <a:spcPts val="0"/>
                        </a:spcAft>
                      </a:pPr>
                      <a:r>
                        <a:rPr lang="en-US"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a:t>
                      </a:r>
                      <a:r>
                        <a:rPr lang="fr-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port/Culture</a:t>
                      </a:r>
                      <a:endParaRPr lang="en-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2984678188"/>
                  </a:ext>
                </a:extLst>
              </a:tr>
              <a:tr h="795509">
                <a:tc>
                  <a:txBody>
                    <a:bodyPr/>
                    <a:lstStyle/>
                    <a:p>
                      <a:pPr algn="ctr">
                        <a:spcAft>
                          <a:spcPts val="0"/>
                        </a:spcAft>
                      </a:pPr>
                      <a:r>
                        <a:rPr lang="fr-BE" sz="1200"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rPr>
                        <a:t>Quote-part max. exonérée </a:t>
                      </a:r>
                      <a:r>
                        <a:rPr lang="fr-BE" sz="1200" u="sng"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rPr>
                        <a:t>par chèque</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dirty="0">
                          <a:solidFill>
                            <a:schemeClr val="tx2"/>
                          </a:solidFill>
                          <a:latin typeface="Arial" panose="020B0604020202020204" pitchFamily="34" charset="0"/>
                          <a:cs typeface="Arial" panose="020B0604020202020204" pitchFamily="34" charset="0"/>
                        </a:rPr>
                        <a:t>Employeur : max. 6,91 euros</a:t>
                      </a: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dirty="0">
                          <a:solidFill>
                            <a:schemeClr val="tx2"/>
                          </a:solidFill>
                          <a:latin typeface="Arial" panose="020B0604020202020204" pitchFamily="34" charset="0"/>
                          <a:cs typeface="Arial" panose="020B0604020202020204" pitchFamily="34" charset="0"/>
                        </a:rPr>
                        <a:t>Travailleur : min. 1,09 euro</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BE"/>
                    </a:p>
                  </a:txBody>
                  <a:tcPr/>
                </a:tc>
                <a:tc hMerge="1">
                  <a:txBody>
                    <a:bodyPr/>
                    <a:lstStyle/>
                    <a:p>
                      <a:endParaRPr lang="fr-B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chemeClr val="tx2"/>
                          </a:solidFill>
                          <a:latin typeface="Arial" panose="020B0604020202020204" pitchFamily="34" charset="0"/>
                          <a:cs typeface="Arial" panose="020B0604020202020204" pitchFamily="34" charset="0"/>
                        </a:rPr>
                        <a:t>Employeur</a:t>
                      </a:r>
                      <a:r>
                        <a:rPr lang="en-US" sz="1200" dirty="0">
                          <a:solidFill>
                            <a:schemeClr val="tx2"/>
                          </a:solidFill>
                          <a:latin typeface="Arial" panose="020B0604020202020204" pitchFamily="34" charset="0"/>
                          <a:cs typeface="Arial" panose="020B0604020202020204" pitchFamily="34" charset="0"/>
                        </a:rPr>
                        <a:t> : max. 10 euros</a:t>
                      </a:r>
                      <a:endParaRPr lang="en-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Employeur</a:t>
                      </a:r>
                      <a:r>
                        <a:rPr lang="en-US"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 max. 100 euros</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709176992"/>
                  </a:ext>
                </a:extLst>
              </a:tr>
              <a:tr h="795509">
                <a:tc>
                  <a:txBody>
                    <a:bodyPr/>
                    <a:lstStyle/>
                    <a:p>
                      <a:pPr algn="ctr">
                        <a:spcAft>
                          <a:spcPts val="0"/>
                        </a:spcAft>
                      </a:pPr>
                      <a:r>
                        <a:rPr lang="en-US"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Valeur </a:t>
                      </a:r>
                      <a:r>
                        <a:rPr lang="en-US" sz="120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nominale</a:t>
                      </a:r>
                      <a:r>
                        <a:rPr lang="en-US"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max. </a:t>
                      </a:r>
                      <a:r>
                        <a:rPr lang="en-US" sz="1200" u="sng"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par </a:t>
                      </a:r>
                      <a:r>
                        <a:rPr lang="en-US" sz="1200" u="sng"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chèque</a:t>
                      </a:r>
                      <a:endParaRPr lang="en-BE" sz="1200" u="sng"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8 euros (“</a:t>
                      </a:r>
                      <a:r>
                        <a:rPr lang="en-US" sz="1200" dirty="0" err="1">
                          <a:solidFill>
                            <a:schemeClr val="tx2"/>
                          </a:solidFill>
                          <a:latin typeface="Arial" panose="020B0604020202020204" pitchFamily="34" charset="0"/>
                          <a:cs typeface="Arial" panose="020B0604020202020204" pitchFamily="34" charset="0"/>
                        </a:rPr>
                        <a:t>idéal</a:t>
                      </a:r>
                      <a:r>
                        <a:rPr lang="en-US" sz="1200" dirty="0">
                          <a:solidFill>
                            <a:schemeClr val="tx2"/>
                          </a:solidFill>
                          <a:latin typeface="Arial" panose="020B0604020202020204" pitchFamily="34" charset="0"/>
                          <a:cs typeface="Arial" panose="020B0604020202020204" pitchFamily="34" charset="0"/>
                        </a:rPr>
                        <a:t>”)</a:t>
                      </a:r>
                      <a:endParaRPr lang="fr-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10 euros</a:t>
                      </a:r>
                      <a:endParaRPr lang="fr-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fr-BE"/>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r>
                        <a:rPr lang="nl-BE" sz="1200" dirty="0">
                          <a:solidFill>
                            <a:schemeClr val="tx2"/>
                          </a:solidFill>
                          <a:effectLst/>
                          <a:latin typeface="Arial" panose="020B0604020202020204" pitchFamily="34" charset="0"/>
                          <a:cs typeface="Arial" panose="020B0604020202020204" pitchFamily="34" charset="0"/>
                        </a:rPr>
                        <a:t> </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fr-B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100 euros</a:t>
                      </a:r>
                      <a:endParaRPr lang="fr-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1704622"/>
                  </a:ext>
                </a:extLst>
              </a:tr>
              <a:tr h="795509">
                <a:tc>
                  <a:txBody>
                    <a:bodyPr/>
                    <a:lstStyle/>
                    <a:p>
                      <a:pPr algn="ctr">
                        <a:spcAft>
                          <a:spcPts val="0"/>
                        </a:spcAft>
                      </a:pPr>
                      <a:r>
                        <a:rPr lang="fr-BE" sz="1200"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rPr>
                        <a:t>Montant max. exonéré </a:t>
                      </a:r>
                      <a:r>
                        <a:rPr lang="fr-BE" sz="1200" u="sng"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rPr>
                        <a:t>par an</a:t>
                      </a:r>
                      <a:endParaRPr lang="en-BE" sz="1200" u="sng" dirty="0">
                        <a:solidFill>
                          <a:schemeClr val="tx2"/>
                        </a:solidFill>
                        <a:effectLst/>
                        <a:highlight>
                          <a:srgbClr val="F3EAE6"/>
                        </a:highligh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chemeClr val="tx2"/>
                          </a:solidFill>
                          <a:latin typeface="Arial" panose="020B0604020202020204" pitchFamily="34" charset="0"/>
                          <a:cs typeface="Arial" panose="020B0604020202020204" pitchFamily="34" charset="0"/>
                        </a:rPr>
                        <a:t>Équivalent</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jours</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prestés</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sauf</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calcul</a:t>
                      </a:r>
                      <a:r>
                        <a:rPr lang="en-US" sz="1200" dirty="0">
                          <a:solidFill>
                            <a:schemeClr val="tx2"/>
                          </a:solidFill>
                          <a:latin typeface="Arial" panose="020B0604020202020204" pitchFamily="34" charset="0"/>
                          <a:cs typeface="Arial" panose="020B0604020202020204" pitchFamily="34" charset="0"/>
                        </a:rPr>
                        <a:t> </a:t>
                      </a:r>
                      <a:r>
                        <a:rPr lang="en-US" sz="1200" dirty="0" err="1">
                          <a:solidFill>
                            <a:schemeClr val="tx2"/>
                          </a:solidFill>
                          <a:latin typeface="Arial" panose="020B0604020202020204" pitchFamily="34" charset="0"/>
                          <a:cs typeface="Arial" panose="020B0604020202020204" pitchFamily="34" charset="0"/>
                        </a:rPr>
                        <a:t>alternatif</a:t>
                      </a:r>
                      <a:r>
                        <a:rPr lang="en-US" sz="1200" dirty="0">
                          <a:solidFill>
                            <a:schemeClr val="tx2"/>
                          </a:solidFill>
                          <a:latin typeface="Arial" panose="020B0604020202020204" pitchFamily="34" charset="0"/>
                          <a:cs typeface="Arial" panose="020B0604020202020204" pitchFamily="34" charset="0"/>
                        </a:rPr>
                        <a:t>)</a:t>
                      </a:r>
                      <a:endParaRPr lang="en-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BE"/>
                    </a:p>
                  </a:txBody>
                  <a:tcPr/>
                </a:tc>
                <a:tc hMerge="1">
                  <a:txBody>
                    <a:bodyPr/>
                    <a:lstStyle/>
                    <a:p>
                      <a:endParaRPr lang="fr-B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250 euros</a:t>
                      </a:r>
                      <a:endParaRPr lang="en-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100 euros</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465044175"/>
                  </a:ext>
                </a:extLst>
              </a:tr>
              <a:tr h="795509">
                <a:tc>
                  <a:txBody>
                    <a:bodyPr/>
                    <a:lstStyle/>
                    <a:p>
                      <a:pPr algn="ctr">
                        <a:spcAft>
                          <a:spcPts val="0"/>
                        </a:spcAft>
                      </a:pPr>
                      <a:r>
                        <a:rPr lang="en-US" sz="120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Fréquence</a:t>
                      </a:r>
                      <a:r>
                        <a:rPr lang="en-US"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octroi</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chemeClr val="tx2"/>
                          </a:solidFill>
                          <a:effectLst/>
                          <a:latin typeface="Arial" panose="020B0604020202020204" pitchFamily="34" charset="0"/>
                          <a:cs typeface="Arial" panose="020B0604020202020204" pitchFamily="34" charset="0"/>
                        </a:rPr>
                        <a:t>Mensuelle</a:t>
                      </a:r>
                      <a:endParaRPr lang="en-BE" sz="1200" dirty="0">
                        <a:solidFill>
                          <a:schemeClr val="tx2"/>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fr-BE"/>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effectLst/>
                          <a:latin typeface="Arial" panose="020B0604020202020204" pitchFamily="34" charset="0"/>
                          <a:cs typeface="Arial" panose="020B0604020202020204" pitchFamily="34" charset="0"/>
                        </a:rPr>
                        <a:t>Libre</a:t>
                      </a:r>
                      <a:endParaRPr lang="en-BE" sz="1200" dirty="0">
                        <a:solidFill>
                          <a:schemeClr val="tx2"/>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fr-BE"/>
                    </a:p>
                  </a:txBody>
                  <a:tcPr>
                    <a:lnL w="12700" cap="flat" cmpd="sng" algn="ctr">
                      <a:solidFill>
                        <a:schemeClr val="bg2"/>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fr-BE"/>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effectLst/>
                          <a:latin typeface="Arial" panose="020B0604020202020204" pitchFamily="34" charset="0"/>
                          <a:cs typeface="Arial" panose="020B0604020202020204" pitchFamily="34" charset="0"/>
                        </a:rPr>
                        <a:t>Libre</a:t>
                      </a:r>
                      <a:endParaRPr lang="en-BE" sz="1200" dirty="0">
                        <a:solidFill>
                          <a:schemeClr val="tx2"/>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fr-BE"/>
                    </a:p>
                  </a:txBody>
                  <a:tcPr/>
                </a:tc>
                <a:extLst>
                  <a:ext uri="{0D108BD9-81ED-4DB2-BD59-A6C34878D82A}">
                    <a16:rowId xmlns:a16="http://schemas.microsoft.com/office/drawing/2014/main" val="1749296727"/>
                  </a:ext>
                </a:extLst>
              </a:tr>
              <a:tr h="795509">
                <a:tc>
                  <a:txBody>
                    <a:bodyPr/>
                    <a:lstStyle/>
                    <a:p>
                      <a:pPr algn="ctr">
                        <a:spcAft>
                          <a:spcPts val="0"/>
                        </a:spcAft>
                      </a:pPr>
                      <a:r>
                        <a:rPr lang="fr-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Echange en espèces ?</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effectLst/>
                          <a:latin typeface="Arial" panose="020B0604020202020204" pitchFamily="34" charset="0"/>
                          <a:cs typeface="Arial" panose="020B0604020202020204" pitchFamily="34" charset="0"/>
                        </a:rPr>
                        <a:t>Non</a:t>
                      </a:r>
                      <a:endParaRPr lang="en-BE" sz="1200" dirty="0">
                        <a:solidFill>
                          <a:schemeClr val="tx2"/>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fr-BE"/>
                    </a:p>
                  </a:txBody>
                  <a:tcPr/>
                </a:tc>
                <a:tc hMerge="1">
                  <a:txBody>
                    <a:bodyPr/>
                    <a:lstStyle/>
                    <a:p>
                      <a:endParaRPr lang="fr-BE"/>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1200" dirty="0">
                          <a:solidFill>
                            <a:schemeClr val="tx2"/>
                          </a:solidFill>
                          <a:latin typeface="Arial" panose="020B0604020202020204" pitchFamily="34" charset="0"/>
                          <a:cs typeface="Arial" panose="020B0604020202020204" pitchFamily="34" charset="0"/>
                        </a:rPr>
                        <a:t>Data lorem ipsum</a:t>
                      </a:r>
                      <a:r>
                        <a:rPr lang="nl-BE" sz="1200" dirty="0">
                          <a:solidFill>
                            <a:schemeClr val="tx2"/>
                          </a:solidFill>
                          <a:effectLst/>
                          <a:latin typeface="Arial" panose="020B0604020202020204" pitchFamily="34" charset="0"/>
                          <a:cs typeface="Arial" panose="020B0604020202020204" pitchFamily="34" charset="0"/>
                        </a:rPr>
                        <a:t> </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286353960"/>
                  </a:ext>
                </a:extLst>
              </a:tr>
              <a:tr h="795509">
                <a:tc>
                  <a:txBody>
                    <a:bodyPr/>
                    <a:lstStyle/>
                    <a:p>
                      <a:pPr algn="ctr">
                        <a:spcAft>
                          <a:spcPts val="0"/>
                        </a:spcAft>
                      </a:pPr>
                      <a:r>
                        <a:rPr lang="en-US" sz="120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Déduct</a:t>
                      </a:r>
                      <a:r>
                        <a:rPr lang="en-US"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ISOC</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Oui (max. 2 euros par </a:t>
                      </a:r>
                      <a:r>
                        <a:rPr lang="en-US" sz="1200" dirty="0" err="1">
                          <a:solidFill>
                            <a:schemeClr val="tx2"/>
                          </a:solidFill>
                          <a:latin typeface="Arial" panose="020B0604020202020204" pitchFamily="34" charset="0"/>
                          <a:cs typeface="Arial" panose="020B0604020202020204" pitchFamily="34" charset="0"/>
                        </a:rPr>
                        <a:t>chèque</a:t>
                      </a:r>
                      <a:r>
                        <a:rPr lang="en-US" sz="1200" dirty="0">
                          <a:solidFill>
                            <a:schemeClr val="tx2"/>
                          </a:solidFill>
                          <a:latin typeface="Arial" panose="020B0604020202020204" pitchFamily="34" charset="0"/>
                          <a:cs typeface="Arial" panose="020B0604020202020204" pitchFamily="34" charset="0"/>
                        </a:rPr>
                        <a:t>)</a:t>
                      </a:r>
                      <a:endParaRPr lang="en-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BE"/>
                    </a:p>
                  </a:txBody>
                  <a:tcPr/>
                </a:tc>
                <a:tc hMerge="1">
                  <a:txBody>
                    <a:bodyPr/>
                    <a:lstStyle/>
                    <a:p>
                      <a:endParaRPr lang="fr-B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Non</a:t>
                      </a:r>
                      <a:endParaRPr lang="en-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Non</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3680519649"/>
                  </a:ext>
                </a:extLst>
              </a:tr>
            </a:tbl>
          </a:graphicData>
        </a:graphic>
      </p:graphicFrame>
    </p:spTree>
    <p:extLst>
      <p:ext uri="{BB962C8B-B14F-4D97-AF65-F5344CB8AC3E}">
        <p14:creationId xmlns:p14="http://schemas.microsoft.com/office/powerpoint/2010/main" val="1808451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0">
            <a:extLst>
              <a:ext uri="{FF2B5EF4-FFF2-40B4-BE49-F238E27FC236}">
                <a16:creationId xmlns:a16="http://schemas.microsoft.com/office/drawing/2014/main" id="{1B912811-6F13-87F3-A017-F7D95E4B1EB4}"/>
              </a:ext>
            </a:extLst>
          </p:cNvPr>
          <p:cNvSpPr/>
          <p:nvPr/>
        </p:nvSpPr>
        <p:spPr>
          <a:xfrm>
            <a:off x="11325726" y="361721"/>
            <a:ext cx="2025149" cy="6134558"/>
          </a:xfrm>
          <a:custGeom>
            <a:avLst/>
            <a:gdLst>
              <a:gd name="connsiteX0" fmla="*/ 1021736 w 2621816"/>
              <a:gd name="connsiteY0" fmla="*/ 0 h 4878270"/>
              <a:gd name="connsiteX1" fmla="*/ 1695997 w 2621816"/>
              <a:gd name="connsiteY1" fmla="*/ 0 h 4878270"/>
              <a:gd name="connsiteX2" fmla="*/ 1695997 w 2621816"/>
              <a:gd name="connsiteY2" fmla="*/ 1 h 4878270"/>
              <a:gd name="connsiteX3" fmla="*/ 1702428 w 2621816"/>
              <a:gd name="connsiteY3" fmla="*/ 1 h 4878270"/>
              <a:gd name="connsiteX4" fmla="*/ 2518828 w 2621816"/>
              <a:gd name="connsiteY4" fmla="*/ 1 h 4878270"/>
              <a:gd name="connsiteX5" fmla="*/ 2621816 w 2621816"/>
              <a:gd name="connsiteY5" fmla="*/ 102989 h 4878270"/>
              <a:gd name="connsiteX6" fmla="*/ 2621816 w 2621816"/>
              <a:gd name="connsiteY6" fmla="*/ 379215 h 4878270"/>
              <a:gd name="connsiteX7" fmla="*/ 2621816 w 2621816"/>
              <a:gd name="connsiteY7" fmla="*/ 610162 h 4878270"/>
              <a:gd name="connsiteX8" fmla="*/ 2621816 w 2621816"/>
              <a:gd name="connsiteY8" fmla="*/ 889463 h 4878270"/>
              <a:gd name="connsiteX9" fmla="*/ 2621816 w 2621816"/>
              <a:gd name="connsiteY9" fmla="*/ 927572 h 4878270"/>
              <a:gd name="connsiteX10" fmla="*/ 2621816 w 2621816"/>
              <a:gd name="connsiteY10" fmla="*/ 941189 h 4878270"/>
              <a:gd name="connsiteX11" fmla="*/ 2621816 w 2621816"/>
              <a:gd name="connsiteY11" fmla="*/ 1019317 h 4878270"/>
              <a:gd name="connsiteX12" fmla="*/ 2621816 w 2621816"/>
              <a:gd name="connsiteY12" fmla="*/ 1217415 h 4878270"/>
              <a:gd name="connsiteX13" fmla="*/ 2621816 w 2621816"/>
              <a:gd name="connsiteY13" fmla="*/ 1448362 h 4878270"/>
              <a:gd name="connsiteX14" fmla="*/ 2621816 w 2621816"/>
              <a:gd name="connsiteY14" fmla="*/ 1722239 h 4878270"/>
              <a:gd name="connsiteX15" fmla="*/ 2621816 w 2621816"/>
              <a:gd name="connsiteY15" fmla="*/ 1727663 h 4878270"/>
              <a:gd name="connsiteX16" fmla="*/ 2621816 w 2621816"/>
              <a:gd name="connsiteY16" fmla="*/ 1765772 h 4878270"/>
              <a:gd name="connsiteX17" fmla="*/ 2621816 w 2621816"/>
              <a:gd name="connsiteY17" fmla="*/ 1857517 h 4878270"/>
              <a:gd name="connsiteX18" fmla="*/ 2621816 w 2621816"/>
              <a:gd name="connsiteY18" fmla="*/ 1998465 h 4878270"/>
              <a:gd name="connsiteX19" fmla="*/ 2621816 w 2621816"/>
              <a:gd name="connsiteY19" fmla="*/ 2229412 h 4878270"/>
              <a:gd name="connsiteX20" fmla="*/ 2621816 w 2621816"/>
              <a:gd name="connsiteY20" fmla="*/ 2236589 h 4878270"/>
              <a:gd name="connsiteX21" fmla="*/ 2621816 w 2621816"/>
              <a:gd name="connsiteY21" fmla="*/ 2508713 h 4878270"/>
              <a:gd name="connsiteX22" fmla="*/ 2621816 w 2621816"/>
              <a:gd name="connsiteY22" fmla="*/ 2512815 h 4878270"/>
              <a:gd name="connsiteX23" fmla="*/ 2621816 w 2621816"/>
              <a:gd name="connsiteY23" fmla="*/ 2546822 h 4878270"/>
              <a:gd name="connsiteX24" fmla="*/ 2621816 w 2621816"/>
              <a:gd name="connsiteY24" fmla="*/ 2638567 h 4878270"/>
              <a:gd name="connsiteX25" fmla="*/ 2621816 w 2621816"/>
              <a:gd name="connsiteY25" fmla="*/ 2743762 h 4878270"/>
              <a:gd name="connsiteX26" fmla="*/ 2621816 w 2621816"/>
              <a:gd name="connsiteY26" fmla="*/ 2776339 h 4878270"/>
              <a:gd name="connsiteX27" fmla="*/ 2621816 w 2621816"/>
              <a:gd name="connsiteY27" fmla="*/ 3023063 h 4878270"/>
              <a:gd name="connsiteX28" fmla="*/ 2621816 w 2621816"/>
              <a:gd name="connsiteY28" fmla="*/ 3052565 h 4878270"/>
              <a:gd name="connsiteX29" fmla="*/ 2621816 w 2621816"/>
              <a:gd name="connsiteY29" fmla="*/ 3061172 h 4878270"/>
              <a:gd name="connsiteX30" fmla="*/ 2621816 w 2621816"/>
              <a:gd name="connsiteY30" fmla="*/ 3152917 h 4878270"/>
              <a:gd name="connsiteX31" fmla="*/ 2621816 w 2621816"/>
              <a:gd name="connsiteY31" fmla="*/ 3283512 h 4878270"/>
              <a:gd name="connsiteX32" fmla="*/ 2621816 w 2621816"/>
              <a:gd name="connsiteY32" fmla="*/ 3562813 h 4878270"/>
              <a:gd name="connsiteX33" fmla="*/ 2621816 w 2621816"/>
              <a:gd name="connsiteY33" fmla="*/ 3600922 h 4878270"/>
              <a:gd name="connsiteX34" fmla="*/ 2621816 w 2621816"/>
              <a:gd name="connsiteY34" fmla="*/ 3618362 h 4878270"/>
              <a:gd name="connsiteX35" fmla="*/ 2621816 w 2621816"/>
              <a:gd name="connsiteY35" fmla="*/ 3692667 h 4878270"/>
              <a:gd name="connsiteX36" fmla="*/ 2621816 w 2621816"/>
              <a:gd name="connsiteY36" fmla="*/ 3894588 h 4878270"/>
              <a:gd name="connsiteX37" fmla="*/ 2621816 w 2621816"/>
              <a:gd name="connsiteY37" fmla="*/ 4125535 h 4878270"/>
              <a:gd name="connsiteX38" fmla="*/ 2621816 w 2621816"/>
              <a:gd name="connsiteY38" fmla="*/ 4404836 h 4878270"/>
              <a:gd name="connsiteX39" fmla="*/ 2621816 w 2621816"/>
              <a:gd name="connsiteY39" fmla="*/ 4442945 h 4878270"/>
              <a:gd name="connsiteX40" fmla="*/ 2621816 w 2621816"/>
              <a:gd name="connsiteY40" fmla="*/ 4534690 h 4878270"/>
              <a:gd name="connsiteX41" fmla="*/ 2621816 w 2621816"/>
              <a:gd name="connsiteY41" fmla="*/ 4534690 h 4878270"/>
              <a:gd name="connsiteX42" fmla="*/ 2621816 w 2621816"/>
              <a:gd name="connsiteY42" fmla="*/ 4584905 h 4878270"/>
              <a:gd name="connsiteX43" fmla="*/ 2328450 w 2621816"/>
              <a:gd name="connsiteY43" fmla="*/ 4878270 h 4878270"/>
              <a:gd name="connsiteX44" fmla="*/ 1702427 w 2621816"/>
              <a:gd name="connsiteY44" fmla="*/ 4878270 h 4878270"/>
              <a:gd name="connsiteX45" fmla="*/ 1556315 w 2621816"/>
              <a:gd name="connsiteY45" fmla="*/ 4878270 h 4878270"/>
              <a:gd name="connsiteX46" fmla="*/ 1255878 w 2621816"/>
              <a:gd name="connsiteY46" fmla="*/ 4878270 h 4878270"/>
              <a:gd name="connsiteX47" fmla="*/ 1028166 w 2621816"/>
              <a:gd name="connsiteY47" fmla="*/ 4878270 h 4878270"/>
              <a:gd name="connsiteX48" fmla="*/ 102988 w 2621816"/>
              <a:gd name="connsiteY48" fmla="*/ 4878270 h 4878270"/>
              <a:gd name="connsiteX49" fmla="*/ 0 w 2621816"/>
              <a:gd name="connsiteY49" fmla="*/ 4775282 h 4878270"/>
              <a:gd name="connsiteX50" fmla="*/ 0 w 2621816"/>
              <a:gd name="connsiteY50" fmla="*/ 4534690 h 4878270"/>
              <a:gd name="connsiteX51" fmla="*/ 0 w 2621816"/>
              <a:gd name="connsiteY51" fmla="*/ 4006427 h 4878270"/>
              <a:gd name="connsiteX52" fmla="*/ 0 w 2621816"/>
              <a:gd name="connsiteY52" fmla="*/ 3968318 h 4878270"/>
              <a:gd name="connsiteX53" fmla="*/ 0 w 2621816"/>
              <a:gd name="connsiteY53" fmla="*/ 3933259 h 4878270"/>
              <a:gd name="connsiteX54" fmla="*/ 0 w 2621816"/>
              <a:gd name="connsiteY54" fmla="*/ 3894588 h 4878270"/>
              <a:gd name="connsiteX55" fmla="*/ 0 w 2621816"/>
              <a:gd name="connsiteY55" fmla="*/ 3808740 h 4878270"/>
              <a:gd name="connsiteX56" fmla="*/ 0 w 2621816"/>
              <a:gd name="connsiteY56" fmla="*/ 3692667 h 4878270"/>
              <a:gd name="connsiteX57" fmla="*/ 0 w 2621816"/>
              <a:gd name="connsiteY57" fmla="*/ 3393509 h 4878270"/>
              <a:gd name="connsiteX58" fmla="*/ 0 w 2621816"/>
              <a:gd name="connsiteY58" fmla="*/ 3164404 h 4878270"/>
              <a:gd name="connsiteX59" fmla="*/ 0 w 2621816"/>
              <a:gd name="connsiteY59" fmla="*/ 3152917 h 4878270"/>
              <a:gd name="connsiteX60" fmla="*/ 0 w 2621816"/>
              <a:gd name="connsiteY60" fmla="*/ 3126295 h 4878270"/>
              <a:gd name="connsiteX61" fmla="*/ 0 w 2621816"/>
              <a:gd name="connsiteY61" fmla="*/ 3052565 h 4878270"/>
              <a:gd name="connsiteX62" fmla="*/ 0 w 2621816"/>
              <a:gd name="connsiteY62" fmla="*/ 2966717 h 4878270"/>
              <a:gd name="connsiteX63" fmla="*/ 0 w 2621816"/>
              <a:gd name="connsiteY63" fmla="*/ 2879159 h 4878270"/>
              <a:gd name="connsiteX64" fmla="*/ 0 w 2621816"/>
              <a:gd name="connsiteY64" fmla="*/ 2638567 h 4878270"/>
              <a:gd name="connsiteX65" fmla="*/ 0 w 2621816"/>
              <a:gd name="connsiteY65" fmla="*/ 2624654 h 4878270"/>
              <a:gd name="connsiteX66" fmla="*/ 0 w 2621816"/>
              <a:gd name="connsiteY66" fmla="*/ 2586545 h 4878270"/>
              <a:gd name="connsiteX67" fmla="*/ 0 w 2621816"/>
              <a:gd name="connsiteY67" fmla="*/ 2512815 h 4878270"/>
              <a:gd name="connsiteX68" fmla="*/ 0 w 2621816"/>
              <a:gd name="connsiteY68" fmla="*/ 2426966 h 4878270"/>
              <a:gd name="connsiteX69" fmla="*/ 0 w 2621816"/>
              <a:gd name="connsiteY69" fmla="*/ 2110304 h 4878270"/>
              <a:gd name="connsiteX70" fmla="*/ 0 w 2621816"/>
              <a:gd name="connsiteY70" fmla="*/ 2098109 h 4878270"/>
              <a:gd name="connsiteX71" fmla="*/ 0 w 2621816"/>
              <a:gd name="connsiteY71" fmla="*/ 2072195 h 4878270"/>
              <a:gd name="connsiteX72" fmla="*/ 0 w 2621816"/>
              <a:gd name="connsiteY72" fmla="*/ 1998465 h 4878270"/>
              <a:gd name="connsiteX73" fmla="*/ 0 w 2621816"/>
              <a:gd name="connsiteY73" fmla="*/ 1912616 h 4878270"/>
              <a:gd name="connsiteX74" fmla="*/ 0 w 2621816"/>
              <a:gd name="connsiteY74" fmla="*/ 1857517 h 4878270"/>
              <a:gd name="connsiteX75" fmla="*/ 0 w 2621816"/>
              <a:gd name="connsiteY75" fmla="*/ 1329254 h 4878270"/>
              <a:gd name="connsiteX76" fmla="*/ 0 w 2621816"/>
              <a:gd name="connsiteY76" fmla="*/ 1291145 h 4878270"/>
              <a:gd name="connsiteX77" fmla="*/ 0 w 2621816"/>
              <a:gd name="connsiteY77" fmla="*/ 1259909 h 4878270"/>
              <a:gd name="connsiteX78" fmla="*/ 0 w 2621816"/>
              <a:gd name="connsiteY78" fmla="*/ 1217415 h 4878270"/>
              <a:gd name="connsiteX79" fmla="*/ 0 w 2621816"/>
              <a:gd name="connsiteY79" fmla="*/ 1131566 h 4878270"/>
              <a:gd name="connsiteX80" fmla="*/ 0 w 2621816"/>
              <a:gd name="connsiteY80" fmla="*/ 1019317 h 4878270"/>
              <a:gd name="connsiteX81" fmla="*/ 0 w 2621816"/>
              <a:gd name="connsiteY81" fmla="*/ 491054 h 4878270"/>
              <a:gd name="connsiteX82" fmla="*/ 0 w 2621816"/>
              <a:gd name="connsiteY82" fmla="*/ 452945 h 4878270"/>
              <a:gd name="connsiteX83" fmla="*/ 0 w 2621816"/>
              <a:gd name="connsiteY83" fmla="*/ 379215 h 4878270"/>
              <a:gd name="connsiteX84" fmla="*/ 0 w 2621816"/>
              <a:gd name="connsiteY84" fmla="*/ 293367 h 4878270"/>
              <a:gd name="connsiteX85" fmla="*/ 293365 w 2621816"/>
              <a:gd name="connsiteY85" fmla="*/ 1 h 4878270"/>
              <a:gd name="connsiteX86" fmla="*/ 1021736 w 2621816"/>
              <a:gd name="connsiteY86" fmla="*/ 1 h 487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621816" h="4878270">
                <a:moveTo>
                  <a:pt x="1021736" y="0"/>
                </a:moveTo>
                <a:lnTo>
                  <a:pt x="1695997" y="0"/>
                </a:lnTo>
                <a:lnTo>
                  <a:pt x="1695997" y="1"/>
                </a:lnTo>
                <a:lnTo>
                  <a:pt x="1702428" y="1"/>
                </a:lnTo>
                <a:lnTo>
                  <a:pt x="2518828" y="1"/>
                </a:lnTo>
                <a:cubicBezTo>
                  <a:pt x="2575707" y="1"/>
                  <a:pt x="2621816" y="46110"/>
                  <a:pt x="2621816" y="102989"/>
                </a:cubicBezTo>
                <a:lnTo>
                  <a:pt x="2621816" y="379215"/>
                </a:lnTo>
                <a:lnTo>
                  <a:pt x="2621816" y="610162"/>
                </a:lnTo>
                <a:lnTo>
                  <a:pt x="2621816" y="889463"/>
                </a:lnTo>
                <a:lnTo>
                  <a:pt x="2621816" y="927572"/>
                </a:lnTo>
                <a:lnTo>
                  <a:pt x="2621816" y="941189"/>
                </a:lnTo>
                <a:lnTo>
                  <a:pt x="2621816" y="1019317"/>
                </a:lnTo>
                <a:lnTo>
                  <a:pt x="2621816" y="1217415"/>
                </a:lnTo>
                <a:lnTo>
                  <a:pt x="2621816" y="1448362"/>
                </a:lnTo>
                <a:lnTo>
                  <a:pt x="2621816" y="1722239"/>
                </a:lnTo>
                <a:lnTo>
                  <a:pt x="2621816" y="1727663"/>
                </a:lnTo>
                <a:lnTo>
                  <a:pt x="2621816" y="1765772"/>
                </a:lnTo>
                <a:lnTo>
                  <a:pt x="2621816" y="1857517"/>
                </a:lnTo>
                <a:lnTo>
                  <a:pt x="2621816" y="1998465"/>
                </a:lnTo>
                <a:lnTo>
                  <a:pt x="2621816" y="2229412"/>
                </a:lnTo>
                <a:lnTo>
                  <a:pt x="2621816" y="2236589"/>
                </a:lnTo>
                <a:lnTo>
                  <a:pt x="2621816" y="2508713"/>
                </a:lnTo>
                <a:lnTo>
                  <a:pt x="2621816" y="2512815"/>
                </a:lnTo>
                <a:lnTo>
                  <a:pt x="2621816" y="2546822"/>
                </a:lnTo>
                <a:lnTo>
                  <a:pt x="2621816" y="2638567"/>
                </a:lnTo>
                <a:lnTo>
                  <a:pt x="2621816" y="2743762"/>
                </a:lnTo>
                <a:lnTo>
                  <a:pt x="2621816" y="2776339"/>
                </a:lnTo>
                <a:lnTo>
                  <a:pt x="2621816" y="3023063"/>
                </a:lnTo>
                <a:lnTo>
                  <a:pt x="2621816" y="3052565"/>
                </a:lnTo>
                <a:lnTo>
                  <a:pt x="2621816" y="3061172"/>
                </a:lnTo>
                <a:lnTo>
                  <a:pt x="2621816" y="3152917"/>
                </a:lnTo>
                <a:lnTo>
                  <a:pt x="2621816" y="3283512"/>
                </a:lnTo>
                <a:lnTo>
                  <a:pt x="2621816" y="3562813"/>
                </a:lnTo>
                <a:lnTo>
                  <a:pt x="2621816" y="3600922"/>
                </a:lnTo>
                <a:lnTo>
                  <a:pt x="2621816" y="3618362"/>
                </a:lnTo>
                <a:lnTo>
                  <a:pt x="2621816" y="3692667"/>
                </a:lnTo>
                <a:lnTo>
                  <a:pt x="2621816" y="3894588"/>
                </a:lnTo>
                <a:lnTo>
                  <a:pt x="2621816" y="4125535"/>
                </a:lnTo>
                <a:lnTo>
                  <a:pt x="2621816" y="4404836"/>
                </a:lnTo>
                <a:lnTo>
                  <a:pt x="2621816" y="4442945"/>
                </a:lnTo>
                <a:lnTo>
                  <a:pt x="2621816" y="4534690"/>
                </a:lnTo>
                <a:lnTo>
                  <a:pt x="2621816" y="4534690"/>
                </a:lnTo>
                <a:lnTo>
                  <a:pt x="2621816" y="4584905"/>
                </a:lnTo>
                <a:cubicBezTo>
                  <a:pt x="2621816" y="4746926"/>
                  <a:pt x="2490472" y="4878270"/>
                  <a:pt x="2328450" y="4878270"/>
                </a:cubicBezTo>
                <a:lnTo>
                  <a:pt x="1702427" y="4878270"/>
                </a:lnTo>
                <a:lnTo>
                  <a:pt x="1556315" y="4878270"/>
                </a:lnTo>
                <a:lnTo>
                  <a:pt x="1255878" y="4878270"/>
                </a:lnTo>
                <a:lnTo>
                  <a:pt x="1028166" y="4878270"/>
                </a:lnTo>
                <a:lnTo>
                  <a:pt x="102988" y="4878270"/>
                </a:lnTo>
                <a:cubicBezTo>
                  <a:pt x="46110" y="4878270"/>
                  <a:pt x="0" y="4832161"/>
                  <a:pt x="0" y="4775282"/>
                </a:cubicBezTo>
                <a:lnTo>
                  <a:pt x="0" y="4534690"/>
                </a:lnTo>
                <a:lnTo>
                  <a:pt x="0" y="4006427"/>
                </a:lnTo>
                <a:lnTo>
                  <a:pt x="0" y="3968318"/>
                </a:lnTo>
                <a:lnTo>
                  <a:pt x="0" y="3933259"/>
                </a:lnTo>
                <a:lnTo>
                  <a:pt x="0" y="3894588"/>
                </a:lnTo>
                <a:lnTo>
                  <a:pt x="0" y="3808740"/>
                </a:lnTo>
                <a:lnTo>
                  <a:pt x="0" y="3692667"/>
                </a:lnTo>
                <a:lnTo>
                  <a:pt x="0" y="3393509"/>
                </a:lnTo>
                <a:lnTo>
                  <a:pt x="0" y="3164404"/>
                </a:lnTo>
                <a:lnTo>
                  <a:pt x="0" y="3152917"/>
                </a:lnTo>
                <a:lnTo>
                  <a:pt x="0" y="3126295"/>
                </a:lnTo>
                <a:lnTo>
                  <a:pt x="0" y="3052565"/>
                </a:lnTo>
                <a:lnTo>
                  <a:pt x="0" y="2966717"/>
                </a:lnTo>
                <a:lnTo>
                  <a:pt x="0" y="2879159"/>
                </a:lnTo>
                <a:lnTo>
                  <a:pt x="0" y="2638567"/>
                </a:lnTo>
                <a:lnTo>
                  <a:pt x="0" y="2624654"/>
                </a:lnTo>
                <a:lnTo>
                  <a:pt x="0" y="2586545"/>
                </a:lnTo>
                <a:lnTo>
                  <a:pt x="0" y="2512815"/>
                </a:lnTo>
                <a:lnTo>
                  <a:pt x="0" y="2426966"/>
                </a:lnTo>
                <a:lnTo>
                  <a:pt x="0" y="2110304"/>
                </a:lnTo>
                <a:lnTo>
                  <a:pt x="0" y="2098109"/>
                </a:lnTo>
                <a:lnTo>
                  <a:pt x="0" y="2072195"/>
                </a:lnTo>
                <a:lnTo>
                  <a:pt x="0" y="1998465"/>
                </a:lnTo>
                <a:lnTo>
                  <a:pt x="0" y="1912616"/>
                </a:lnTo>
                <a:lnTo>
                  <a:pt x="0" y="1857517"/>
                </a:lnTo>
                <a:lnTo>
                  <a:pt x="0" y="1329254"/>
                </a:lnTo>
                <a:lnTo>
                  <a:pt x="0" y="1291145"/>
                </a:lnTo>
                <a:lnTo>
                  <a:pt x="0" y="1259909"/>
                </a:lnTo>
                <a:lnTo>
                  <a:pt x="0" y="1217415"/>
                </a:lnTo>
                <a:lnTo>
                  <a:pt x="0" y="1131566"/>
                </a:lnTo>
                <a:lnTo>
                  <a:pt x="0" y="1019317"/>
                </a:lnTo>
                <a:lnTo>
                  <a:pt x="0" y="491054"/>
                </a:lnTo>
                <a:lnTo>
                  <a:pt x="0" y="452945"/>
                </a:lnTo>
                <a:lnTo>
                  <a:pt x="0" y="379215"/>
                </a:lnTo>
                <a:lnTo>
                  <a:pt x="0" y="293367"/>
                </a:lnTo>
                <a:cubicBezTo>
                  <a:pt x="0" y="131345"/>
                  <a:pt x="131344" y="1"/>
                  <a:pt x="293365" y="1"/>
                </a:cubicBezTo>
                <a:lnTo>
                  <a:pt x="1021736"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re 1">
            <a:extLst>
              <a:ext uri="{FF2B5EF4-FFF2-40B4-BE49-F238E27FC236}">
                <a16:creationId xmlns:a16="http://schemas.microsoft.com/office/drawing/2014/main" id="{C3717638-C0F5-CECA-7E41-B58E558B9B72}"/>
              </a:ext>
            </a:extLst>
          </p:cNvPr>
          <p:cNvSpPr>
            <a:spLocks noGrp="1"/>
          </p:cNvSpPr>
          <p:nvPr>
            <p:ph type="title"/>
          </p:nvPr>
        </p:nvSpPr>
        <p:spPr>
          <a:xfrm>
            <a:off x="1149769" y="349935"/>
            <a:ext cx="10258423" cy="1320800"/>
          </a:xfrm>
        </p:spPr>
        <p:txBody>
          <a:bodyPr>
            <a:normAutofit/>
          </a:bodyPr>
          <a:lstStyle/>
          <a:p>
            <a:r>
              <a:rPr lang="en-US" dirty="0"/>
              <a:t>a. </a:t>
            </a:r>
            <a:r>
              <a:rPr lang="en-US" dirty="0" err="1"/>
              <a:t>Eléments</a:t>
            </a:r>
            <a:r>
              <a:rPr lang="en-US" dirty="0"/>
              <a:t> </a:t>
            </a:r>
            <a:r>
              <a:rPr lang="en-US" dirty="0" err="1"/>
              <a:t>constitutifs</a:t>
            </a:r>
            <a:r>
              <a:rPr lang="en-US" dirty="0"/>
              <a:t> du </a:t>
            </a:r>
            <a:r>
              <a:rPr lang="en-US" dirty="0" err="1"/>
              <a:t>contrat</a:t>
            </a:r>
            <a:r>
              <a:rPr lang="en-US" dirty="0"/>
              <a:t> de travail</a:t>
            </a:r>
            <a:endParaRPr lang="fr-BE" dirty="0"/>
          </a:p>
        </p:txBody>
      </p:sp>
      <p:sp>
        <p:nvSpPr>
          <p:cNvPr id="3" name="Espace réservé du contenu 2">
            <a:extLst>
              <a:ext uri="{FF2B5EF4-FFF2-40B4-BE49-F238E27FC236}">
                <a16:creationId xmlns:a16="http://schemas.microsoft.com/office/drawing/2014/main" id="{F0ACEA5B-5B91-1C4A-BA90-3A28EBE4EDB5}"/>
              </a:ext>
            </a:extLst>
          </p:cNvPr>
          <p:cNvSpPr>
            <a:spLocks noGrp="1"/>
          </p:cNvSpPr>
          <p:nvPr>
            <p:ph idx="1"/>
          </p:nvPr>
        </p:nvSpPr>
        <p:spPr>
          <a:xfrm>
            <a:off x="2893991" y="1994118"/>
            <a:ext cx="8596668" cy="3283868"/>
          </a:xfrm>
        </p:spPr>
        <p:txBody>
          <a:bodyPr>
            <a:noAutofit/>
          </a:bodyPr>
          <a:lstStyle/>
          <a:p>
            <a:r>
              <a:rPr lang="fr-BE" sz="2000" dirty="0">
                <a:solidFill>
                  <a:schemeClr val="tx2"/>
                </a:solidFill>
              </a:rPr>
              <a:t>Fournir des prestations</a:t>
            </a:r>
          </a:p>
          <a:p>
            <a:endParaRPr lang="fr-BE" sz="2000" dirty="0">
              <a:solidFill>
                <a:schemeClr val="tx2"/>
              </a:solidFill>
            </a:endParaRPr>
          </a:p>
          <a:p>
            <a:endParaRPr lang="fr-BE" sz="2000" dirty="0">
              <a:solidFill>
                <a:schemeClr val="tx2"/>
              </a:solidFill>
            </a:endParaRPr>
          </a:p>
          <a:p>
            <a:endParaRPr lang="fr-BE" sz="2000" dirty="0">
              <a:solidFill>
                <a:schemeClr val="tx2"/>
              </a:solidFill>
            </a:endParaRPr>
          </a:p>
          <a:p>
            <a:r>
              <a:rPr lang="fr-BE" sz="2000" dirty="0">
                <a:solidFill>
                  <a:schemeClr val="tx2"/>
                </a:solidFill>
              </a:rPr>
              <a:t>Contre paiement d’une rémunération</a:t>
            </a:r>
          </a:p>
          <a:p>
            <a:endParaRPr lang="fr-BE" sz="2000" dirty="0">
              <a:solidFill>
                <a:schemeClr val="tx2"/>
              </a:solidFill>
            </a:endParaRPr>
          </a:p>
          <a:p>
            <a:endParaRPr lang="fr-BE" sz="2000" dirty="0">
              <a:solidFill>
                <a:schemeClr val="tx2"/>
              </a:solidFill>
            </a:endParaRPr>
          </a:p>
          <a:p>
            <a:endParaRPr lang="fr-BE" sz="2000" dirty="0">
              <a:solidFill>
                <a:schemeClr val="tx2"/>
              </a:solidFill>
            </a:endParaRPr>
          </a:p>
          <a:p>
            <a:r>
              <a:rPr lang="fr-BE" sz="2000" dirty="0">
                <a:solidFill>
                  <a:schemeClr val="tx2"/>
                </a:solidFill>
              </a:rPr>
              <a:t>Dans un lien de subordination</a:t>
            </a:r>
          </a:p>
        </p:txBody>
      </p:sp>
      <p:sp>
        <p:nvSpPr>
          <p:cNvPr id="4" name="ZoneTexte 3">
            <a:extLst>
              <a:ext uri="{FF2B5EF4-FFF2-40B4-BE49-F238E27FC236}">
                <a16:creationId xmlns:a16="http://schemas.microsoft.com/office/drawing/2014/main" id="{BD3D4F25-1D83-DA1D-7B5B-51099D5DE551}"/>
              </a:ext>
            </a:extLst>
          </p:cNvPr>
          <p:cNvSpPr txBox="1"/>
          <p:nvPr/>
        </p:nvSpPr>
        <p:spPr>
          <a:xfrm rot="21128560">
            <a:off x="9546409" y="2186494"/>
            <a:ext cx="16605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srgbClr val="FFFFFF"/>
                </a:solidFill>
                <a:effectLst/>
                <a:uLnTx/>
                <a:uFillTx/>
                <a:latin typeface="ADLaM Display" panose="020F0502020204030204" pitchFamily="2" charset="0"/>
                <a:ea typeface="ADLaM Display" panose="020F0502020204030204" pitchFamily="2" charset="0"/>
                <a:cs typeface="ADLaM Display" panose="020F0502020204030204" pitchFamily="2" charset="0"/>
              </a:rPr>
              <a:t>RAPPEL</a:t>
            </a:r>
          </a:p>
        </p:txBody>
      </p:sp>
      <p:pic>
        <p:nvPicPr>
          <p:cNvPr id="1026" name="Picture 2" descr="Vecteur gratuit métiers de la maison et de la rénovation">
            <a:extLst>
              <a:ext uri="{FF2B5EF4-FFF2-40B4-BE49-F238E27FC236}">
                <a16:creationId xmlns:a16="http://schemas.microsoft.com/office/drawing/2014/main" id="{5C1359A5-4792-DB42-B016-49F2D42C40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15" t="5875" r="3915" b="5635"/>
          <a:stretch/>
        </p:blipFill>
        <p:spPr bwMode="auto">
          <a:xfrm>
            <a:off x="1298124" y="1744066"/>
            <a:ext cx="1379594" cy="8822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cteur gratuit illustration vectorielle dans un style rétro, main donnant de l'argent à l'autre main">
            <a:extLst>
              <a:ext uri="{FF2B5EF4-FFF2-40B4-BE49-F238E27FC236}">
                <a16:creationId xmlns:a16="http://schemas.microsoft.com/office/drawing/2014/main" id="{101981B6-BA7A-C883-E9D5-668336E12E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209" y="3038582"/>
            <a:ext cx="1194940" cy="11949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Vecteur organigramme d'entreprise avec l'icône de vecteur de gens d'affaires dans le style comique illustration de dessin animé de coopération de personnes sur fond blanc concept d'entreprise effet splash travail d'équipe">
            <a:extLst>
              <a:ext uri="{FF2B5EF4-FFF2-40B4-BE49-F238E27FC236}">
                <a16:creationId xmlns:a16="http://schemas.microsoft.com/office/drawing/2014/main" id="{C92694C1-44F7-4BEE-B3E8-48F96E1D7A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770" t="15123" r="12495" b="12480"/>
          <a:stretch/>
        </p:blipFill>
        <p:spPr bwMode="auto">
          <a:xfrm>
            <a:off x="1549977" y="4743133"/>
            <a:ext cx="1074698" cy="10697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C91546F7-F50D-C51F-0D60-D9D94D1FA8DA}"/>
              </a:ext>
            </a:extLst>
          </p:cNvPr>
          <p:cNvPicPr>
            <a:picLocks noChangeAspect="1"/>
          </p:cNvPicPr>
          <p:nvPr/>
        </p:nvPicPr>
        <p:blipFill>
          <a:blip r:embed="rId6"/>
          <a:stretch>
            <a:fillRect/>
          </a:stretch>
        </p:blipFill>
        <p:spPr>
          <a:xfrm>
            <a:off x="11490659" y="509686"/>
            <a:ext cx="610423" cy="523220"/>
          </a:xfrm>
          <a:prstGeom prst="rect">
            <a:avLst/>
          </a:prstGeom>
        </p:spPr>
      </p:pic>
    </p:spTree>
    <p:extLst>
      <p:ext uri="{BB962C8B-B14F-4D97-AF65-F5344CB8AC3E}">
        <p14:creationId xmlns:p14="http://schemas.microsoft.com/office/powerpoint/2010/main" val="302716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3162C-18B0-9565-49FD-7CFABEF32ADC}"/>
              </a:ext>
            </a:extLst>
          </p:cNvPr>
          <p:cNvSpPr>
            <a:spLocks noGrp="1"/>
          </p:cNvSpPr>
          <p:nvPr>
            <p:ph type="title"/>
          </p:nvPr>
        </p:nvSpPr>
        <p:spPr/>
        <p:txBody>
          <a:bodyPr/>
          <a:lstStyle/>
          <a:p>
            <a:r>
              <a:rPr lang="fr-BE" dirty="0"/>
              <a:t>Mise à disposition d’un véhicule</a:t>
            </a:r>
          </a:p>
        </p:txBody>
      </p:sp>
      <p:sp>
        <p:nvSpPr>
          <p:cNvPr id="3" name="Espace réservé du texte 2">
            <a:extLst>
              <a:ext uri="{FF2B5EF4-FFF2-40B4-BE49-F238E27FC236}">
                <a16:creationId xmlns:a16="http://schemas.microsoft.com/office/drawing/2014/main" id="{A2B2DCF3-6242-BB27-B0C5-23E8D4CEFD82}"/>
              </a:ext>
            </a:extLst>
          </p:cNvPr>
          <p:cNvSpPr>
            <a:spLocks noGrp="1"/>
          </p:cNvSpPr>
          <p:nvPr>
            <p:ph type="body" sz="quarter" idx="13"/>
          </p:nvPr>
        </p:nvSpPr>
        <p:spPr>
          <a:xfrm>
            <a:off x="1308675" y="1686757"/>
            <a:ext cx="8909116" cy="4296209"/>
          </a:xfrm>
        </p:spPr>
        <p:txBody>
          <a:bodyPr/>
          <a:lstStyle/>
          <a:p>
            <a:endParaRPr lang="fr-BE" sz="2000" dirty="0">
              <a:solidFill>
                <a:srgbClr val="F8BB9D"/>
              </a:solidFill>
            </a:endParaRPr>
          </a:p>
          <a:p>
            <a:endParaRPr lang="fr-BE" sz="2000" dirty="0">
              <a:solidFill>
                <a:srgbClr val="F8BB9D"/>
              </a:solidFill>
            </a:endParaRPr>
          </a:p>
          <a:p>
            <a:endParaRPr lang="fr-BE" sz="2000" dirty="0">
              <a:solidFill>
                <a:srgbClr val="F8BB9D"/>
              </a:solidFill>
            </a:endParaRPr>
          </a:p>
          <a:p>
            <a:endParaRPr lang="fr-BE" dirty="0"/>
          </a:p>
        </p:txBody>
      </p:sp>
      <p:pic>
        <p:nvPicPr>
          <p:cNvPr id="4" name="Image 3">
            <a:extLst>
              <a:ext uri="{FF2B5EF4-FFF2-40B4-BE49-F238E27FC236}">
                <a16:creationId xmlns:a16="http://schemas.microsoft.com/office/drawing/2014/main" id="{0C752099-4E46-9137-6B86-1C4DEB0EDFEA}"/>
              </a:ext>
            </a:extLst>
          </p:cNvPr>
          <p:cNvPicPr>
            <a:picLocks noChangeAspect="1"/>
          </p:cNvPicPr>
          <p:nvPr/>
        </p:nvPicPr>
        <p:blipFill>
          <a:blip r:embed="rId2"/>
          <a:stretch>
            <a:fillRect/>
          </a:stretch>
        </p:blipFill>
        <p:spPr>
          <a:xfrm>
            <a:off x="4267041" y="3002872"/>
            <a:ext cx="3657917" cy="2670279"/>
          </a:xfrm>
          <a:prstGeom prst="rect">
            <a:avLst/>
          </a:prstGeom>
        </p:spPr>
      </p:pic>
      <p:sp>
        <p:nvSpPr>
          <p:cNvPr id="6" name="ZoneTexte 5">
            <a:extLst>
              <a:ext uri="{FF2B5EF4-FFF2-40B4-BE49-F238E27FC236}">
                <a16:creationId xmlns:a16="http://schemas.microsoft.com/office/drawing/2014/main" id="{96EA7794-1741-7886-D63B-A3F99844C9B0}"/>
              </a:ext>
            </a:extLst>
          </p:cNvPr>
          <p:cNvSpPr txBox="1"/>
          <p:nvPr/>
        </p:nvSpPr>
        <p:spPr>
          <a:xfrm>
            <a:off x="1308674" y="1416162"/>
            <a:ext cx="9007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Sponsor met à disposition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fr-BE" sz="2000" dirty="0">
                <a:solidFill>
                  <a:srgbClr val="344C59"/>
                </a:solidFill>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Club met à disposition</a:t>
            </a:r>
          </a:p>
        </p:txBody>
      </p:sp>
    </p:spTree>
    <p:extLst>
      <p:ext uri="{BB962C8B-B14F-4D97-AF65-F5344CB8AC3E}">
        <p14:creationId xmlns:p14="http://schemas.microsoft.com/office/powerpoint/2010/main" val="3711197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3162C-18B0-9565-49FD-7CFABEF32ADC}"/>
              </a:ext>
            </a:extLst>
          </p:cNvPr>
          <p:cNvSpPr>
            <a:spLocks noGrp="1"/>
          </p:cNvSpPr>
          <p:nvPr>
            <p:ph type="title"/>
          </p:nvPr>
        </p:nvSpPr>
        <p:spPr/>
        <p:txBody>
          <a:bodyPr/>
          <a:lstStyle/>
          <a:p>
            <a:r>
              <a:rPr lang="fr-BE" dirty="0"/>
              <a:t>Voiture de société</a:t>
            </a:r>
          </a:p>
        </p:txBody>
      </p:sp>
      <p:sp>
        <p:nvSpPr>
          <p:cNvPr id="3" name="Espace réservé du texte 2">
            <a:extLst>
              <a:ext uri="{FF2B5EF4-FFF2-40B4-BE49-F238E27FC236}">
                <a16:creationId xmlns:a16="http://schemas.microsoft.com/office/drawing/2014/main" id="{A2B2DCF3-6242-BB27-B0C5-23E8D4CEFD82}"/>
              </a:ext>
            </a:extLst>
          </p:cNvPr>
          <p:cNvSpPr>
            <a:spLocks noGrp="1"/>
          </p:cNvSpPr>
          <p:nvPr>
            <p:ph type="body" sz="quarter" idx="13"/>
          </p:nvPr>
        </p:nvSpPr>
        <p:spPr>
          <a:xfrm>
            <a:off x="1308674" y="1136341"/>
            <a:ext cx="8909116" cy="4296209"/>
          </a:xfrm>
        </p:spPr>
        <p:txBody>
          <a:bodyPr/>
          <a:lstStyle/>
          <a:p>
            <a:endParaRPr lang="fr-BE" sz="2000" dirty="0">
              <a:solidFill>
                <a:srgbClr val="F8BB9D"/>
              </a:solidFill>
            </a:endParaRPr>
          </a:p>
          <a:p>
            <a:endParaRPr lang="fr-BE" sz="2000" dirty="0">
              <a:solidFill>
                <a:srgbClr val="F8BB9D"/>
              </a:solidFill>
            </a:endParaRPr>
          </a:p>
          <a:p>
            <a:endParaRPr lang="fr-BE" sz="2000" dirty="0">
              <a:solidFill>
                <a:srgbClr val="F8BB9D"/>
              </a:solidFill>
            </a:endParaRPr>
          </a:p>
          <a:p>
            <a:r>
              <a:rPr lang="fr-BE" sz="2000" dirty="0">
                <a:solidFill>
                  <a:srgbClr val="F8BB9D"/>
                </a:solidFill>
              </a:rPr>
              <a:t>Principe</a:t>
            </a:r>
          </a:p>
          <a:p>
            <a:pPr>
              <a:lnSpc>
                <a:spcPct val="100000"/>
              </a:lnSpc>
            </a:pPr>
            <a:endParaRPr lang="fr-BE" sz="2000" dirty="0">
              <a:solidFill>
                <a:srgbClr val="F8BB9D"/>
              </a:solidFill>
            </a:endParaRPr>
          </a:p>
          <a:p>
            <a:pPr>
              <a:lnSpc>
                <a:spcPct val="100000"/>
              </a:lnSpc>
            </a:pPr>
            <a:r>
              <a:rPr lang="fr-BE" sz="2000" dirty="0">
                <a:solidFill>
                  <a:schemeClr val="tx2"/>
                </a:solidFill>
              </a:rPr>
              <a:t>Usage privé voiture de société = avantage imposable mais non soumis aux cotisations ordinaires de sécurité sociale (mais cotisation de solidarité employeur).</a:t>
            </a:r>
          </a:p>
          <a:p>
            <a:pPr>
              <a:lnSpc>
                <a:spcPct val="100000"/>
              </a:lnSpc>
            </a:pPr>
            <a:endParaRPr lang="fr-BE" sz="2000" dirty="0">
              <a:solidFill>
                <a:schemeClr val="tx2"/>
              </a:solidFill>
            </a:endParaRPr>
          </a:p>
          <a:p>
            <a:pPr>
              <a:lnSpc>
                <a:spcPct val="100000"/>
              </a:lnSpc>
            </a:pPr>
            <a:r>
              <a:rPr lang="fr-BE" sz="2000" dirty="0">
                <a:solidFill>
                  <a:schemeClr val="tx2"/>
                </a:solidFill>
              </a:rPr>
              <a:t>Usage privé = déplacements domicile-lieu de travail fixe </a:t>
            </a:r>
            <a:r>
              <a:rPr lang="fr-BE" sz="2000" b="1" u="sng" dirty="0">
                <a:solidFill>
                  <a:schemeClr val="tx2"/>
                </a:solidFill>
              </a:rPr>
              <a:t>et/ou </a:t>
            </a:r>
            <a:r>
              <a:rPr lang="fr-BE" sz="2000" dirty="0">
                <a:solidFill>
                  <a:schemeClr val="tx2"/>
                </a:solidFill>
              </a:rPr>
              <a:t>usage privé au sens strict (weekend, vacances, temps libre,…)</a:t>
            </a:r>
          </a:p>
          <a:p>
            <a:endParaRPr lang="fr-BE" dirty="0"/>
          </a:p>
        </p:txBody>
      </p:sp>
    </p:spTree>
    <p:extLst>
      <p:ext uri="{BB962C8B-B14F-4D97-AF65-F5344CB8AC3E}">
        <p14:creationId xmlns:p14="http://schemas.microsoft.com/office/powerpoint/2010/main" val="2765225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3162C-18B0-9565-49FD-7CFABEF32ADC}"/>
              </a:ext>
            </a:extLst>
          </p:cNvPr>
          <p:cNvSpPr>
            <a:spLocks noGrp="1"/>
          </p:cNvSpPr>
          <p:nvPr>
            <p:ph type="title"/>
          </p:nvPr>
        </p:nvSpPr>
        <p:spPr/>
        <p:txBody>
          <a:bodyPr/>
          <a:lstStyle/>
          <a:p>
            <a:r>
              <a:rPr lang="fr-BE" dirty="0"/>
              <a:t>Voiture de société </a:t>
            </a:r>
          </a:p>
        </p:txBody>
      </p:sp>
      <p:sp>
        <p:nvSpPr>
          <p:cNvPr id="3" name="Espace réservé du texte 2">
            <a:extLst>
              <a:ext uri="{FF2B5EF4-FFF2-40B4-BE49-F238E27FC236}">
                <a16:creationId xmlns:a16="http://schemas.microsoft.com/office/drawing/2014/main" id="{A2B2DCF3-6242-BB27-B0C5-23E8D4CEFD82}"/>
              </a:ext>
            </a:extLst>
          </p:cNvPr>
          <p:cNvSpPr>
            <a:spLocks noGrp="1"/>
          </p:cNvSpPr>
          <p:nvPr>
            <p:ph type="body" sz="quarter" idx="13"/>
          </p:nvPr>
        </p:nvSpPr>
        <p:spPr>
          <a:xfrm>
            <a:off x="1308675" y="1789548"/>
            <a:ext cx="8909116" cy="4193418"/>
          </a:xfrm>
        </p:spPr>
        <p:txBody>
          <a:bodyPr>
            <a:normAutofit/>
          </a:bodyPr>
          <a:lstStyle/>
          <a:p>
            <a:endParaRPr lang="fr-BE" sz="2000" dirty="0">
              <a:solidFill>
                <a:srgbClr val="F8BB9D"/>
              </a:solidFill>
            </a:endParaRPr>
          </a:p>
          <a:p>
            <a:r>
              <a:rPr lang="fr-BE" sz="2400" dirty="0">
                <a:solidFill>
                  <a:srgbClr val="F8BB9D"/>
                </a:solidFill>
              </a:rPr>
              <a:t>Si usage privé : PP à retenir sur la valeur de l’avantage</a:t>
            </a:r>
          </a:p>
          <a:p>
            <a:endParaRPr lang="fr-BE" sz="2000" dirty="0">
              <a:solidFill>
                <a:srgbClr val="F8BB9D"/>
              </a:solidFill>
            </a:endParaRPr>
          </a:p>
          <a:p>
            <a:pPr marL="800100" lvl="1" indent="-342900">
              <a:lnSpc>
                <a:spcPct val="100000"/>
              </a:lnSpc>
              <a:buFont typeface="Arial" panose="020B0604020202020204" pitchFamily="34" charset="0"/>
              <a:buChar char="•"/>
            </a:pPr>
            <a:r>
              <a:rPr lang="fr-BE" sz="2200" dirty="0">
                <a:solidFill>
                  <a:schemeClr val="tx2"/>
                </a:solidFill>
              </a:rPr>
              <a:t>voitures (taxe circulation) : évaluation forfaitaire</a:t>
            </a:r>
          </a:p>
          <a:p>
            <a:pPr marL="800100" lvl="1" indent="-342900">
              <a:lnSpc>
                <a:spcPct val="100000"/>
              </a:lnSpc>
              <a:buFont typeface="Arial" panose="020B0604020202020204" pitchFamily="34" charset="0"/>
              <a:buChar char="•"/>
            </a:pPr>
            <a:r>
              <a:rPr lang="fr-BE" sz="2200" dirty="0">
                <a:solidFill>
                  <a:schemeClr val="tx2"/>
                </a:solidFill>
              </a:rPr>
              <a:t>autres (camionnettes) : valeur réelle</a:t>
            </a:r>
          </a:p>
          <a:p>
            <a:endParaRPr lang="fr-BE" sz="2400" dirty="0">
              <a:solidFill>
                <a:srgbClr val="F8BB9D"/>
              </a:solidFill>
            </a:endParaRPr>
          </a:p>
          <a:p>
            <a:r>
              <a:rPr lang="fr-BE" sz="2400" dirty="0">
                <a:solidFill>
                  <a:srgbClr val="F8BB9D"/>
                </a:solidFill>
              </a:rPr>
              <a:t>Evaluation forfaitaire (formule) :</a:t>
            </a:r>
          </a:p>
          <a:p>
            <a:endParaRPr lang="fr-BE" sz="2000" dirty="0">
              <a:solidFill>
                <a:srgbClr val="F8BB9D"/>
              </a:solidFill>
            </a:endParaRPr>
          </a:p>
          <a:p>
            <a:pPr marL="800100" lvl="1" indent="-342900">
              <a:lnSpc>
                <a:spcPct val="100000"/>
              </a:lnSpc>
              <a:buFont typeface="Arial" panose="020B0604020202020204" pitchFamily="34" charset="0"/>
              <a:buChar char="•"/>
            </a:pPr>
            <a:r>
              <a:rPr lang="fr-BE" sz="2200" dirty="0">
                <a:solidFill>
                  <a:schemeClr val="tx2"/>
                </a:solidFill>
              </a:rPr>
              <a:t>Taux émission CO</a:t>
            </a:r>
            <a:r>
              <a:rPr lang="fr-BE" sz="2200" baseline="-25000" dirty="0">
                <a:solidFill>
                  <a:schemeClr val="tx2"/>
                </a:solidFill>
              </a:rPr>
              <a:t>2</a:t>
            </a:r>
            <a:r>
              <a:rPr lang="fr-BE" sz="2200" dirty="0">
                <a:solidFill>
                  <a:schemeClr val="tx2"/>
                </a:solidFill>
              </a:rPr>
              <a:t> </a:t>
            </a:r>
          </a:p>
          <a:p>
            <a:pPr marL="800100" lvl="1" indent="-342900">
              <a:lnSpc>
                <a:spcPct val="100000"/>
              </a:lnSpc>
              <a:buFont typeface="Arial" panose="020B0604020202020204" pitchFamily="34" charset="0"/>
              <a:buChar char="•"/>
            </a:pPr>
            <a:r>
              <a:rPr lang="fr-BE" sz="2200" dirty="0">
                <a:solidFill>
                  <a:schemeClr val="tx2"/>
                </a:solidFill>
              </a:rPr>
              <a:t>Valeur catalogue</a:t>
            </a:r>
          </a:p>
          <a:p>
            <a:pPr marL="800100" lvl="1" indent="-342900">
              <a:lnSpc>
                <a:spcPct val="100000"/>
              </a:lnSpc>
              <a:buFont typeface="Arial" panose="020B0604020202020204" pitchFamily="34" charset="0"/>
              <a:buChar char="•"/>
            </a:pPr>
            <a:r>
              <a:rPr lang="fr-BE" sz="2200" dirty="0">
                <a:solidFill>
                  <a:schemeClr val="tx2"/>
                </a:solidFill>
              </a:rPr>
              <a:t>Coefficient de correction (âge de la voiture)</a:t>
            </a:r>
          </a:p>
          <a:p>
            <a:endParaRPr lang="fr-BE" dirty="0"/>
          </a:p>
        </p:txBody>
      </p:sp>
    </p:spTree>
    <p:extLst>
      <p:ext uri="{BB962C8B-B14F-4D97-AF65-F5344CB8AC3E}">
        <p14:creationId xmlns:p14="http://schemas.microsoft.com/office/powerpoint/2010/main" val="2977359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05D70-EE7B-7FF8-2272-8F8E7FA91798}"/>
              </a:ext>
            </a:extLst>
          </p:cNvPr>
          <p:cNvSpPr>
            <a:spLocks noGrp="1"/>
          </p:cNvSpPr>
          <p:nvPr>
            <p:ph type="title"/>
          </p:nvPr>
        </p:nvSpPr>
        <p:spPr/>
        <p:txBody>
          <a:bodyPr/>
          <a:lstStyle/>
          <a:p>
            <a:r>
              <a:rPr lang="en-US" dirty="0"/>
              <a:t>Frais de </a:t>
            </a:r>
            <a:r>
              <a:rPr lang="en-US" dirty="0" err="1"/>
              <a:t>déplacements</a:t>
            </a:r>
            <a:r>
              <a:rPr lang="en-US" dirty="0"/>
              <a:t> domicile – lieu de travail</a:t>
            </a:r>
            <a:endParaRPr lang="fr-BE" dirty="0"/>
          </a:p>
        </p:txBody>
      </p:sp>
      <p:pic>
        <p:nvPicPr>
          <p:cNvPr id="4" name="Image 3">
            <a:extLst>
              <a:ext uri="{FF2B5EF4-FFF2-40B4-BE49-F238E27FC236}">
                <a16:creationId xmlns:a16="http://schemas.microsoft.com/office/drawing/2014/main" id="{4F7F0B21-D168-D2DC-C8E0-F62AC18B3AAE}"/>
              </a:ext>
            </a:extLst>
          </p:cNvPr>
          <p:cNvPicPr>
            <a:picLocks noChangeAspect="1"/>
          </p:cNvPicPr>
          <p:nvPr/>
        </p:nvPicPr>
        <p:blipFill>
          <a:blip r:embed="rId2"/>
          <a:stretch>
            <a:fillRect/>
          </a:stretch>
        </p:blipFill>
        <p:spPr>
          <a:xfrm>
            <a:off x="3538506" y="1987171"/>
            <a:ext cx="5114987" cy="2883658"/>
          </a:xfrm>
          <a:prstGeom prst="rect">
            <a:avLst/>
          </a:prstGeom>
        </p:spPr>
      </p:pic>
    </p:spTree>
    <p:extLst>
      <p:ext uri="{BB962C8B-B14F-4D97-AF65-F5344CB8AC3E}">
        <p14:creationId xmlns:p14="http://schemas.microsoft.com/office/powerpoint/2010/main" val="1315977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32CB-4E82-ED05-8C39-8F32F2618E2D}"/>
              </a:ext>
            </a:extLst>
          </p:cNvPr>
          <p:cNvSpPr>
            <a:spLocks noGrp="1"/>
          </p:cNvSpPr>
          <p:nvPr>
            <p:ph type="title"/>
          </p:nvPr>
        </p:nvSpPr>
        <p:spPr>
          <a:xfrm>
            <a:off x="838200" y="365125"/>
            <a:ext cx="8550166" cy="1051037"/>
          </a:xfrm>
        </p:spPr>
        <p:txBody>
          <a:bodyPr/>
          <a:lstStyle/>
          <a:p>
            <a:r>
              <a:rPr lang="fr-BE" dirty="0"/>
              <a:t>Frais déplacements domicile-lieu de travail</a:t>
            </a:r>
            <a:endParaRPr lang="en-BE" dirty="0"/>
          </a:p>
        </p:txBody>
      </p:sp>
      <p:graphicFrame>
        <p:nvGraphicFramePr>
          <p:cNvPr id="3" name="Table 1">
            <a:extLst>
              <a:ext uri="{FF2B5EF4-FFF2-40B4-BE49-F238E27FC236}">
                <a16:creationId xmlns:a16="http://schemas.microsoft.com/office/drawing/2014/main" id="{A05FE47A-BA8D-B420-F5BF-4442FFB72B10}"/>
              </a:ext>
            </a:extLst>
          </p:cNvPr>
          <p:cNvGraphicFramePr>
            <a:graphicFrameLocks noGrp="1"/>
          </p:cNvGraphicFramePr>
          <p:nvPr>
            <p:extLst>
              <p:ext uri="{D42A27DB-BD31-4B8C-83A1-F6EECF244321}">
                <p14:modId xmlns:p14="http://schemas.microsoft.com/office/powerpoint/2010/main" val="3792283934"/>
              </p:ext>
            </p:extLst>
          </p:nvPr>
        </p:nvGraphicFramePr>
        <p:xfrm>
          <a:off x="913245" y="1683102"/>
          <a:ext cx="10365510" cy="3879025"/>
        </p:xfrm>
        <a:graphic>
          <a:graphicData uri="http://schemas.openxmlformats.org/drawingml/2006/table">
            <a:tbl>
              <a:tblPr firstRow="1" firstCol="1" bandRow="1">
                <a:tableStyleId>{5C22544A-7EE6-4342-B048-85BDC9FD1C3A}</a:tableStyleId>
              </a:tblPr>
              <a:tblGrid>
                <a:gridCol w="1452419">
                  <a:extLst>
                    <a:ext uri="{9D8B030D-6E8A-4147-A177-3AD203B41FA5}">
                      <a16:colId xmlns:a16="http://schemas.microsoft.com/office/drawing/2014/main" val="3032927385"/>
                    </a:ext>
                  </a:extLst>
                </a:gridCol>
                <a:gridCol w="3436930">
                  <a:extLst>
                    <a:ext uri="{9D8B030D-6E8A-4147-A177-3AD203B41FA5}">
                      <a16:colId xmlns:a16="http://schemas.microsoft.com/office/drawing/2014/main" val="1386891852"/>
                    </a:ext>
                  </a:extLst>
                </a:gridCol>
                <a:gridCol w="2785929">
                  <a:extLst>
                    <a:ext uri="{9D8B030D-6E8A-4147-A177-3AD203B41FA5}">
                      <a16:colId xmlns:a16="http://schemas.microsoft.com/office/drawing/2014/main" val="2910365829"/>
                    </a:ext>
                  </a:extLst>
                </a:gridCol>
                <a:gridCol w="2690232">
                  <a:extLst>
                    <a:ext uri="{9D8B030D-6E8A-4147-A177-3AD203B41FA5}">
                      <a16:colId xmlns:a16="http://schemas.microsoft.com/office/drawing/2014/main" val="1783679278"/>
                    </a:ext>
                  </a:extLst>
                </a:gridCol>
              </a:tblGrid>
              <a:tr h="554182">
                <a:tc>
                  <a:txBody>
                    <a:bodyPr/>
                    <a:lstStyle/>
                    <a:p>
                      <a:pPr algn="l">
                        <a:spcAft>
                          <a:spcPts val="0"/>
                        </a:spcAft>
                      </a:pPr>
                      <a:endParaRPr lang="en-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en-US"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a:t>
                      </a:r>
                      <a:r>
                        <a:rPr lang="fr-BE" sz="1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bligation</a:t>
                      </a:r>
                      <a:r>
                        <a:rPr lang="fr-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d’intervention ?</a:t>
                      </a:r>
                      <a:endParaRPr lang="en-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fr-BE" sz="1200" dirty="0">
                          <a:solidFill>
                            <a:schemeClr val="bg1"/>
                          </a:solidFill>
                          <a:effectLst/>
                          <a:latin typeface="Arial" panose="020B0604020202020204" pitchFamily="34" charset="0"/>
                          <a:cs typeface="Arial" panose="020B0604020202020204" pitchFamily="34" charset="0"/>
                        </a:rPr>
                        <a:t>O.N.S.S.</a:t>
                      </a:r>
                      <a:endParaRPr lang="en-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fr-BE" sz="1200" dirty="0">
                          <a:solidFill>
                            <a:schemeClr val="bg1"/>
                          </a:solidFill>
                          <a:effectLst/>
                          <a:latin typeface="Arial" panose="020B0604020202020204" pitchFamily="34" charset="0"/>
                          <a:cs typeface="Arial" panose="020B0604020202020204" pitchFamily="34" charset="0"/>
                        </a:rPr>
                        <a:t>PP</a:t>
                      </a:r>
                      <a:endParaRPr lang="en-BE"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84678188"/>
                  </a:ext>
                </a:extLst>
              </a:tr>
              <a:tr h="636545">
                <a:tc rowSpan="2">
                  <a:txBody>
                    <a:bodyPr/>
                    <a:lstStyle/>
                    <a:p>
                      <a:pPr algn="ctr">
                        <a:spcAft>
                          <a:spcPts val="0"/>
                        </a:spcAft>
                      </a:pPr>
                      <a:r>
                        <a:rPr lang="fr-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Transport en commun</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Oui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Arial" panose="020B0604020202020204" pitchFamily="34" charset="0"/>
                          <a:cs typeface="Arial" panose="020B0604020202020204" pitchFamily="34" charset="0"/>
                        </a:rPr>
                        <a:t>Montant</a:t>
                      </a:r>
                      <a:r>
                        <a:rPr lang="en-US" sz="1200" dirty="0">
                          <a:solidFill>
                            <a:schemeClr val="tx1"/>
                          </a:solidFill>
                          <a:latin typeface="Arial" panose="020B0604020202020204" pitchFamily="34" charset="0"/>
                          <a:cs typeface="Arial" panose="020B0604020202020204" pitchFamily="34" charset="0"/>
                        </a:rPr>
                        <a:t> : </a:t>
                      </a:r>
                      <a:r>
                        <a:rPr lang="en-US" sz="1200" dirty="0" err="1">
                          <a:solidFill>
                            <a:schemeClr val="tx1"/>
                          </a:solidFill>
                          <a:latin typeface="Arial" panose="020B0604020202020204" pitchFamily="34" charset="0"/>
                          <a:cs typeface="Arial" panose="020B0604020202020204" pitchFamily="34" charset="0"/>
                        </a:rPr>
                        <a:t>voir</a:t>
                      </a:r>
                      <a:r>
                        <a:rPr lang="en-US" sz="1200" dirty="0">
                          <a:solidFill>
                            <a:schemeClr val="tx1"/>
                          </a:solidFill>
                          <a:latin typeface="Arial" panose="020B0604020202020204" pitchFamily="34" charset="0"/>
                          <a:cs typeface="Arial" panose="020B0604020202020204" pitchFamily="34" charset="0"/>
                        </a:rPr>
                        <a:t> CNT </a:t>
                      </a:r>
                      <a:r>
                        <a:rPr lang="en-US" sz="1200" dirty="0" err="1">
                          <a:solidFill>
                            <a:schemeClr val="tx1"/>
                          </a:solidFill>
                          <a:latin typeface="Arial" panose="020B0604020202020204" pitchFamily="34" charset="0"/>
                          <a:cs typeface="Arial" panose="020B0604020202020204" pitchFamily="34" charset="0"/>
                        </a:rPr>
                        <a:t>ou</a:t>
                      </a:r>
                      <a:r>
                        <a:rPr lang="en-US" sz="1200" dirty="0">
                          <a:solidFill>
                            <a:schemeClr val="tx1"/>
                          </a:solidFill>
                          <a:latin typeface="Arial" panose="020B0604020202020204" pitchFamily="34" charset="0"/>
                          <a:cs typeface="Arial" panose="020B0604020202020204" pitchFamily="34" charset="0"/>
                        </a:rPr>
                        <a:t> CCT </a:t>
                      </a:r>
                      <a:r>
                        <a:rPr lang="en-US" sz="1200" dirty="0" err="1">
                          <a:solidFill>
                            <a:schemeClr val="tx1"/>
                          </a:solidFill>
                          <a:latin typeface="Arial" panose="020B0604020202020204" pitchFamily="34" charset="0"/>
                          <a:cs typeface="Arial" panose="020B0604020202020204" pitchFamily="34" charset="0"/>
                        </a:rPr>
                        <a:t>sectorielle</a:t>
                      </a:r>
                      <a:endParaRPr lang="en-BE" sz="120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Arial" panose="020B0604020202020204" pitchFamily="34" charset="0"/>
                          <a:cs typeface="Arial" panose="020B0604020202020204" pitchFamily="34" charset="0"/>
                        </a:rPr>
                        <a:t>Exonération</a:t>
                      </a:r>
                      <a:r>
                        <a:rPr lang="en-US" sz="1200" dirty="0">
                          <a:solidFill>
                            <a:schemeClr val="tx1"/>
                          </a:solidFill>
                          <a:latin typeface="Arial" panose="020B0604020202020204" pitchFamily="34" charset="0"/>
                          <a:cs typeface="Arial" panose="020B0604020202020204" pitchFamily="34" charset="0"/>
                        </a:rPr>
                        <a:t> 100%</a:t>
                      </a:r>
                      <a:endParaRPr lang="en-BE" sz="120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Arial" panose="020B0604020202020204" pitchFamily="34" charset="0"/>
                          <a:cs typeface="Arial" panose="020B0604020202020204" pitchFamily="34" charset="0"/>
                        </a:rPr>
                        <a:t>Exonération</a:t>
                      </a:r>
                      <a:r>
                        <a:rPr lang="en-US" sz="1200" dirty="0">
                          <a:solidFill>
                            <a:schemeClr val="tx1"/>
                          </a:solidFill>
                          <a:latin typeface="Arial" panose="020B0604020202020204" pitchFamily="34" charset="0"/>
                          <a:cs typeface="Arial" panose="020B0604020202020204" pitchFamily="34" charset="0"/>
                        </a:rPr>
                        <a:t> 100% (</a:t>
                      </a:r>
                      <a:r>
                        <a:rPr lang="en-US" sz="1200" dirty="0" err="1">
                          <a:solidFill>
                            <a:schemeClr val="tx1"/>
                          </a:solidFill>
                          <a:latin typeface="Arial" panose="020B0604020202020204" pitchFamily="34" charset="0"/>
                          <a:cs typeface="Arial" panose="020B0604020202020204" pitchFamily="34" charset="0"/>
                        </a:rPr>
                        <a:t>si</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déduction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forfaitaire</a:t>
                      </a:r>
                      <a:r>
                        <a:rPr lang="en-US" sz="1200" dirty="0">
                          <a:solidFill>
                            <a:schemeClr val="tx1"/>
                          </a:solidFill>
                          <a:latin typeface="Arial" panose="020B0604020202020204" pitchFamily="34" charset="0"/>
                          <a:cs typeface="Arial" panose="020B0604020202020204" pitchFamily="34" charset="0"/>
                        </a:rPr>
                        <a:t> frais prof.)</a:t>
                      </a:r>
                      <a:endParaRPr lang="en-B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9176992"/>
                  </a:ext>
                </a:extLst>
              </a:tr>
              <a:tr h="158964">
                <a:tc vMerge="1">
                  <a:txBody>
                    <a:bodyPr/>
                    <a:lstStyle/>
                    <a:p>
                      <a:endParaRPr lang="en-B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BE" sz="120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BE" sz="120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B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729275"/>
                  </a:ext>
                </a:extLst>
              </a:tr>
              <a:tr h="795509">
                <a:tc>
                  <a:txBody>
                    <a:bodyPr/>
                    <a:lstStyle/>
                    <a:p>
                      <a:pPr algn="ctr">
                        <a:spcAft>
                          <a:spcPts val="0"/>
                        </a:spcAft>
                      </a:pPr>
                      <a:r>
                        <a:rPr lang="fr-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Vélo</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dirty="0">
                          <a:solidFill>
                            <a:schemeClr val="tx1"/>
                          </a:solidFill>
                          <a:latin typeface="Arial" panose="020B0604020202020204" pitchFamily="34" charset="0"/>
                          <a:cs typeface="Arial" panose="020B0604020202020204" pitchFamily="34" charset="0"/>
                        </a:rPr>
                        <a:t>Oui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0,27 euro/km </a:t>
                      </a:r>
                      <a:r>
                        <a:rPr lang="en-US" sz="1200" dirty="0" err="1">
                          <a:solidFill>
                            <a:schemeClr val="tx1"/>
                          </a:solidFill>
                          <a:latin typeface="Arial" panose="020B0604020202020204" pitchFamily="34" charset="0"/>
                          <a:cs typeface="Arial" panose="020B0604020202020204" pitchFamily="34" charset="0"/>
                        </a:rPr>
                        <a:t>exonérés</a:t>
                      </a:r>
                      <a:r>
                        <a:rPr lang="en-US" sz="1200" dirty="0">
                          <a:solidFill>
                            <a:schemeClr val="tx1"/>
                          </a:solidFill>
                          <a:latin typeface="Arial" panose="020B0604020202020204" pitchFamily="34" charset="0"/>
                          <a:cs typeface="Arial" panose="020B0604020202020204" pitchFamily="34" charset="0"/>
                        </a:rPr>
                        <a:t> (2023)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0,35 euro/km </a:t>
                      </a:r>
                      <a:r>
                        <a:rPr lang="en-US" sz="1200" dirty="0" err="1">
                          <a:solidFill>
                            <a:schemeClr val="tx1"/>
                          </a:solidFill>
                          <a:latin typeface="Arial" panose="020B0604020202020204" pitchFamily="34" charset="0"/>
                          <a:cs typeface="Arial" panose="020B0604020202020204" pitchFamily="34" charset="0"/>
                        </a:rPr>
                        <a:t>éxonérés</a:t>
                      </a:r>
                      <a:r>
                        <a:rPr lang="en-US" sz="1200" dirty="0">
                          <a:solidFill>
                            <a:schemeClr val="tx1"/>
                          </a:solidFill>
                          <a:latin typeface="Arial" panose="020B0604020202020204" pitchFamily="34" charset="0"/>
                          <a:cs typeface="Arial" panose="020B0604020202020204" pitchFamily="34" charset="0"/>
                        </a:rPr>
                        <a:t> (2024)</a:t>
                      </a:r>
                      <a:endParaRPr lang="en-BE" sz="120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1704622"/>
                  </a:ext>
                </a:extLst>
              </a:tr>
              <a:tr h="795509">
                <a:tc>
                  <a:txBody>
                    <a:bodyPr/>
                    <a:lstStyle/>
                    <a:p>
                      <a:pPr algn="ctr">
                        <a:spcAft>
                          <a:spcPts val="0"/>
                        </a:spcAft>
                      </a:pPr>
                      <a:r>
                        <a:rPr lang="fr-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Voiture privée</a:t>
                      </a: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CP 329 : </a:t>
                      </a:r>
                      <a:r>
                        <a:rPr lang="en-US" sz="1200" dirty="0" err="1">
                          <a:solidFill>
                            <a:schemeClr val="tx1"/>
                          </a:solidFill>
                          <a:latin typeface="Arial" panose="020B0604020202020204" pitchFamily="34" charset="0"/>
                          <a:cs typeface="Arial" panose="020B0604020202020204" pitchFamily="34" charset="0"/>
                        </a:rPr>
                        <a:t>oui</a:t>
                      </a:r>
                      <a:endParaRPr lang="en-US" sz="1200" dirty="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CP 223 : Non</a:t>
                      </a:r>
                      <a:endParaRPr lang="en-BE" sz="120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0,4237 euro/km </a:t>
                      </a:r>
                      <a:r>
                        <a:rPr lang="en-US" sz="1200" dirty="0" err="1">
                          <a:solidFill>
                            <a:schemeClr val="tx1"/>
                          </a:solidFill>
                          <a:latin typeface="Arial" panose="020B0604020202020204" pitchFamily="34" charset="0"/>
                          <a:cs typeface="Arial" panose="020B0604020202020204" pitchFamily="34" charset="0"/>
                        </a:rPr>
                        <a:t>exonérés</a:t>
                      </a:r>
                      <a:r>
                        <a:rPr lang="en-US" sz="1200" dirty="0">
                          <a:solidFill>
                            <a:schemeClr val="tx1"/>
                          </a:solidFill>
                          <a:latin typeface="Arial" panose="020B0604020202020204" pitchFamily="34" charset="0"/>
                          <a:cs typeface="Arial" panose="020B0604020202020204" pitchFamily="34" charset="0"/>
                        </a:rPr>
                        <a:t> (01/07/2023-30/09/2023)</a:t>
                      </a:r>
                      <a:endParaRPr lang="en-BE" sz="120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470 euros/an – 39,20 euros/</a:t>
                      </a:r>
                      <a:r>
                        <a:rPr lang="en-US" sz="1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mois</a:t>
                      </a: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exonérés</a:t>
                      </a: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(2023) (</a:t>
                      </a:r>
                      <a:r>
                        <a:rPr lang="en-US" sz="1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si</a:t>
                      </a: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déduction</a:t>
                      </a: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forfaitaire</a:t>
                      </a: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frais prof.)</a:t>
                      </a:r>
                      <a:endParaRPr lang="en-B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5044175"/>
                  </a:ext>
                </a:extLst>
              </a:tr>
              <a:tr h="795509">
                <a:tc>
                  <a:txBody>
                    <a:bodyPr/>
                    <a:lstStyle/>
                    <a:p>
                      <a:pPr algn="ctr">
                        <a:spcAft>
                          <a:spcPts val="0"/>
                        </a:spcAft>
                      </a:pPr>
                      <a:r>
                        <a:rPr lang="fr-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Voiture de société (avec déplacements domicile-lieu de travail)</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a:t>
                      </a:r>
                      <a:endParaRPr lang="en-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a:t>
                      </a:r>
                      <a:endParaRPr lang="en-BE" sz="1200" dirty="0">
                        <a:solidFill>
                          <a:schemeClr val="tx2"/>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BE"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6353960"/>
                  </a:ext>
                </a:extLst>
              </a:tr>
            </a:tbl>
          </a:graphicData>
        </a:graphic>
      </p:graphicFrame>
    </p:spTree>
    <p:extLst>
      <p:ext uri="{BB962C8B-B14F-4D97-AF65-F5344CB8AC3E}">
        <p14:creationId xmlns:p14="http://schemas.microsoft.com/office/powerpoint/2010/main" val="1468512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1342323" y="562347"/>
            <a:ext cx="8550166" cy="1051037"/>
          </a:xfrm>
        </p:spPr>
        <p:txBody>
          <a:bodyPr/>
          <a:lstStyle/>
          <a:p>
            <a:r>
              <a:rPr lang="en-US" dirty="0"/>
              <a:t>RESUME</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363984" y="1950738"/>
            <a:ext cx="5370992" cy="32938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2"/>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joueur = 1 « statut »</a:t>
            </a:r>
          </a:p>
          <a:p>
            <a:pPr marL="914400" marR="0" lvl="2" indent="0" algn="l" defTabSz="914400" rtl="0" eaLnBrk="1" fontAlgn="auto" latinLnBrk="0" hangingPunct="1">
              <a:lnSpc>
                <a:spcPct val="90000"/>
              </a:lnSpc>
              <a:spcBef>
                <a:spcPts val="500"/>
              </a:spcBef>
              <a:spcAft>
                <a:spcPts val="0"/>
              </a:spcAft>
              <a:buClrTx/>
              <a:buSzTx/>
              <a:buNone/>
              <a:tabLst/>
              <a:defRPr/>
            </a:pPr>
            <a:endPar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Montants bruts </a:t>
            </a:r>
          </a:p>
          <a:p>
            <a:pPr marL="914400" marR="0" lvl="2" indent="0" algn="l" defTabSz="914400" rtl="0" eaLnBrk="1" fontAlgn="auto" latinLnBrk="0" hangingPunct="1">
              <a:lnSpc>
                <a:spcPct val="90000"/>
              </a:lnSpc>
              <a:spcBef>
                <a:spcPts val="500"/>
              </a:spcBef>
              <a:spcAft>
                <a:spcPts val="0"/>
              </a:spcAft>
              <a:buClrTx/>
              <a:buSzTx/>
              <a:buNone/>
              <a:tabLst/>
              <a:defRPr/>
            </a:pPr>
            <a:endPar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lang="fr-BE" sz="1800" b="1" dirty="0">
                <a:solidFill>
                  <a:srgbClr val="000000"/>
                </a:solidFill>
              </a:rPr>
              <a:t>Respect formalités</a:t>
            </a:r>
          </a:p>
          <a:p>
            <a:pPr marL="914400" marR="0" lvl="2" indent="0" algn="l" defTabSz="914400" rtl="0" eaLnBrk="1" fontAlgn="auto" latinLnBrk="0" hangingPunct="1">
              <a:lnSpc>
                <a:spcPct val="90000"/>
              </a:lnSpc>
              <a:spcBef>
                <a:spcPts val="500"/>
              </a:spcBef>
              <a:spcAft>
                <a:spcPts val="0"/>
              </a:spcAft>
              <a:buClrTx/>
              <a:buSzTx/>
              <a:buNone/>
              <a:tabLst/>
              <a:defRPr/>
            </a:pPr>
            <a:endParaRPr lang="fr-BE" sz="1800" b="1" dirty="0">
              <a:solidFill>
                <a:srgbClr val="000000"/>
              </a:solidFill>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Modèles et conseils personnalisés</a:t>
            </a:r>
            <a:r>
              <a:rPr lang="fr-BE" sz="1800" b="1" dirty="0">
                <a:solidFill>
                  <a:srgbClr val="000000"/>
                </a:solidFill>
              </a:rPr>
              <a:t> via Secrétariat social</a:t>
            </a:r>
            <a:endParaRPr kumimoji="0" lang="fr-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074" name="Picture 2" descr="Le Hockey, Bâton De Hockey, Des Sports">
            <a:extLst>
              <a:ext uri="{FF2B5EF4-FFF2-40B4-BE49-F238E27FC236}">
                <a16:creationId xmlns:a16="http://schemas.microsoft.com/office/drawing/2014/main" id="{6C1AFAE2-6406-B1E1-01AB-73ED3134C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406" y="1025552"/>
            <a:ext cx="6096000"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379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a:xfrm>
            <a:off x="1342323" y="562347"/>
            <a:ext cx="8550166" cy="1051037"/>
          </a:xfrm>
        </p:spPr>
        <p:txBody>
          <a:bodyPr/>
          <a:lstStyle/>
          <a:p>
            <a:r>
              <a:rPr lang="en-US" dirty="0"/>
              <a:t>CONTACTS UTILES</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812629" y="1950738"/>
            <a:ext cx="10911839" cy="2031326"/>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2"/>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marR="0" lvl="2" indent="0" algn="l" defTabSz="914400" rtl="0" eaLnBrk="1" fontAlgn="auto" latinLnBrk="0" hangingPunct="1">
              <a:lnSpc>
                <a:spcPct val="90000"/>
              </a:lnSpc>
              <a:spcBef>
                <a:spcPts val="500"/>
              </a:spcBef>
              <a:spcAft>
                <a:spcPts val="0"/>
              </a:spcAft>
              <a:buClrTx/>
              <a:buSzTx/>
              <a:buNone/>
              <a:tabLst/>
              <a:defRPr/>
            </a:pPr>
            <a:endParaRPr lang="fr-BE" sz="1800" b="1" dirty="0">
              <a:solidFill>
                <a:srgbClr val="000000"/>
              </a:solidFill>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lang="fr-BE" sz="1800" b="1" dirty="0">
                <a:solidFill>
                  <a:srgbClr val="000000"/>
                </a:solidFill>
              </a:rPr>
              <a:t>ONSS : formulaire de contact </a:t>
            </a:r>
            <a:r>
              <a:rPr lang="fr-BE" sz="1800" b="1" dirty="0">
                <a:solidFill>
                  <a:srgbClr val="000000"/>
                </a:solidFill>
                <a:hlinkClick r:id="rId3"/>
              </a:rPr>
              <a:t>https://www.onss.be/contactez-nous</a:t>
            </a:r>
            <a:r>
              <a:rPr lang="fr-BE" sz="1800" b="1" dirty="0">
                <a:solidFill>
                  <a:srgbClr val="000000"/>
                </a:solidFill>
              </a:rPr>
              <a:t> - 02 509 59 59</a:t>
            </a:r>
          </a:p>
          <a:p>
            <a:pPr marL="914400" marR="0" lvl="2" indent="0" algn="l" defTabSz="914400" rtl="0" eaLnBrk="1" fontAlgn="auto" latinLnBrk="0" hangingPunct="1">
              <a:lnSpc>
                <a:spcPct val="90000"/>
              </a:lnSpc>
              <a:spcBef>
                <a:spcPts val="500"/>
              </a:spcBef>
              <a:spcAft>
                <a:spcPts val="0"/>
              </a:spcAft>
              <a:buClrTx/>
              <a:buSzTx/>
              <a:buNone/>
              <a:tabLst/>
              <a:defRPr/>
            </a:pPr>
            <a:endParaRPr lang="fr-BE" sz="1800" b="1" dirty="0">
              <a:solidFill>
                <a:srgbClr val="000000"/>
              </a:solidFill>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lang="fr-BE" sz="1800" b="1" dirty="0">
                <a:solidFill>
                  <a:srgbClr val="000000"/>
                </a:solidFill>
              </a:rPr>
              <a:t>SPF Finances : </a:t>
            </a:r>
            <a:r>
              <a:rPr lang="fr-BE" sz="1800" b="1" dirty="0">
                <a:solidFill>
                  <a:srgbClr val="000000"/>
                </a:solidFill>
                <a:hlinkClick r:id="rId4"/>
              </a:rPr>
              <a:t>https://finances.belgium.be/fr/contact</a:t>
            </a:r>
            <a:r>
              <a:rPr lang="fr-BE" sz="1800" b="1" dirty="0">
                <a:solidFill>
                  <a:srgbClr val="000000"/>
                </a:solidFill>
              </a:rPr>
              <a:t> - 02 572 57 57 </a:t>
            </a:r>
          </a:p>
          <a:p>
            <a:pPr marL="914400" marR="0" lvl="2" indent="0" algn="l" defTabSz="914400" rtl="0" eaLnBrk="1" fontAlgn="auto" latinLnBrk="0" hangingPunct="1">
              <a:lnSpc>
                <a:spcPct val="90000"/>
              </a:lnSpc>
              <a:spcBef>
                <a:spcPts val="500"/>
              </a:spcBef>
              <a:spcAft>
                <a:spcPts val="0"/>
              </a:spcAft>
              <a:buClrTx/>
              <a:buSzTx/>
              <a:buNone/>
              <a:tabLst/>
              <a:defRPr/>
            </a:pPr>
            <a:endParaRPr lang="fr-BE" sz="1800" b="1" dirty="0">
              <a:solidFill>
                <a:srgbClr val="000000"/>
              </a:solidFill>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lang="fr-BE" sz="1800" b="1" dirty="0">
                <a:solidFill>
                  <a:srgbClr val="000000"/>
                </a:solidFill>
              </a:rPr>
              <a:t>Juridique secrétariat social : </a:t>
            </a:r>
            <a:r>
              <a:rPr lang="fr-BE" sz="1800" b="1" dirty="0">
                <a:solidFill>
                  <a:srgbClr val="000000"/>
                </a:solidFill>
                <a:hlinkClick r:id="rId5"/>
              </a:rPr>
              <a:t>Francois.SOLEIL@groups.be</a:t>
            </a:r>
            <a:r>
              <a:rPr lang="fr-BE" sz="1800" b="1" dirty="0">
                <a:solidFill>
                  <a:srgbClr val="000000"/>
                </a:solidFill>
              </a:rPr>
              <a:t> (FR) - </a:t>
            </a:r>
            <a:r>
              <a:rPr lang="fr-BE" sz="1800" b="1" dirty="0">
                <a:solidFill>
                  <a:srgbClr val="000000"/>
                </a:solidFill>
                <a:hlinkClick r:id="rId6"/>
              </a:rPr>
              <a:t>Frank.VERBRUGGEN@groups.be</a:t>
            </a:r>
            <a:r>
              <a:rPr lang="fr-BE" sz="1800" b="1" dirty="0">
                <a:solidFill>
                  <a:srgbClr val="000000"/>
                </a:solidFill>
              </a:rPr>
              <a:t> (NL)</a:t>
            </a:r>
          </a:p>
          <a:p>
            <a:pPr marL="914400" marR="0" lvl="2" indent="0" algn="l" defTabSz="914400" rtl="0" eaLnBrk="1" fontAlgn="auto" latinLnBrk="0" hangingPunct="1">
              <a:lnSpc>
                <a:spcPct val="90000"/>
              </a:lnSpc>
              <a:spcBef>
                <a:spcPts val="500"/>
              </a:spcBef>
              <a:spcAft>
                <a:spcPts val="0"/>
              </a:spcAft>
              <a:buClrTx/>
              <a:buSzTx/>
              <a:buNone/>
              <a:tabLst/>
              <a:defRPr/>
            </a:pPr>
            <a:endParaRPr lang="fr-BE" sz="1800" b="1" dirty="0">
              <a:solidFill>
                <a:srgbClr val="000000"/>
              </a:solidFill>
            </a:endParaRPr>
          </a:p>
          <a:p>
            <a:pPr marL="1143000" marR="0" lvl="2" indent="-228600" algn="l" defTabSz="914400" rtl="0" eaLnBrk="1" fontAlgn="auto" latinLnBrk="0" hangingPunct="1">
              <a:lnSpc>
                <a:spcPct val="90000"/>
              </a:lnSpc>
              <a:spcBef>
                <a:spcPts val="500"/>
              </a:spcBef>
              <a:spcAft>
                <a:spcPts val="0"/>
              </a:spcAft>
              <a:buClrTx/>
              <a:buSzTx/>
              <a:buFontTx/>
              <a:buBlip>
                <a:blip r:embed="rId2"/>
              </a:buBlip>
              <a:tabLst/>
              <a:defRPr/>
            </a:pPr>
            <a:r>
              <a:rPr lang="fr-BE" sz="1800" b="1" dirty="0">
                <a:solidFill>
                  <a:srgbClr val="000000"/>
                </a:solidFill>
              </a:rPr>
              <a:t>Commercial secrétariat social : </a:t>
            </a:r>
            <a:r>
              <a:rPr lang="fr-BE" sz="1800" b="1" dirty="0">
                <a:solidFill>
                  <a:srgbClr val="000000"/>
                </a:solidFill>
                <a:hlinkClick r:id="rId7"/>
              </a:rPr>
              <a:t>https://www.groups.be/fr/contact/bdm</a:t>
            </a:r>
            <a:r>
              <a:rPr lang="fr-BE" sz="1800" b="1" dirty="0">
                <a:solidFill>
                  <a:srgbClr val="000000"/>
                </a:solidFill>
              </a:rPr>
              <a:t> </a:t>
            </a:r>
            <a:endParaRPr kumimoji="0" lang="fr-BE" sz="18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50" name="Picture 2" descr="Bâton De Hockey, Le Hockey, Shinny">
            <a:extLst>
              <a:ext uri="{FF2B5EF4-FFF2-40B4-BE49-F238E27FC236}">
                <a16:creationId xmlns:a16="http://schemas.microsoft.com/office/drawing/2014/main" id="{6B4025AA-3FF1-7DA5-FE6F-1FF51EA822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1929" y="4212135"/>
            <a:ext cx="2271793" cy="221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315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D9CBAD-23E8-5C7C-7168-52BFEEB446FC}"/>
              </a:ext>
            </a:extLst>
          </p:cNvPr>
          <p:cNvSpPr>
            <a:spLocks noGrp="1"/>
          </p:cNvSpPr>
          <p:nvPr>
            <p:ph type="ctrTitle"/>
          </p:nvPr>
        </p:nvSpPr>
        <p:spPr>
          <a:xfrm>
            <a:off x="2069723" y="1118848"/>
            <a:ext cx="5036471" cy="2387600"/>
          </a:xfrm>
        </p:spPr>
        <p:txBody>
          <a:bodyPr/>
          <a:lstStyle/>
          <a:p>
            <a:r>
              <a:rPr lang="fr-BE" dirty="0"/>
              <a:t>Merci</a:t>
            </a:r>
            <a:r>
              <a:rPr lang="en-BE" dirty="0"/>
              <a:t>!</a:t>
            </a:r>
          </a:p>
        </p:txBody>
      </p:sp>
      <p:sp>
        <p:nvSpPr>
          <p:cNvPr id="6" name="Subtitle 5">
            <a:extLst>
              <a:ext uri="{FF2B5EF4-FFF2-40B4-BE49-F238E27FC236}">
                <a16:creationId xmlns:a16="http://schemas.microsoft.com/office/drawing/2014/main" id="{7FA3B69D-F735-AE97-94B1-5B7197CBE5DB}"/>
              </a:ext>
            </a:extLst>
          </p:cNvPr>
          <p:cNvSpPr>
            <a:spLocks noGrp="1"/>
          </p:cNvSpPr>
          <p:nvPr>
            <p:ph type="subTitle" idx="1"/>
          </p:nvPr>
        </p:nvSpPr>
        <p:spPr>
          <a:xfrm>
            <a:off x="2174227" y="3483488"/>
            <a:ext cx="3479549" cy="1052512"/>
          </a:xfrm>
        </p:spPr>
        <p:txBody>
          <a:bodyPr/>
          <a:lstStyle/>
          <a:p>
            <a:r>
              <a:rPr lang="en-BE" dirty="0"/>
              <a:t> </a:t>
            </a:r>
          </a:p>
        </p:txBody>
      </p:sp>
      <p:sp>
        <p:nvSpPr>
          <p:cNvPr id="9" name="Text Placeholder 8">
            <a:extLst>
              <a:ext uri="{FF2B5EF4-FFF2-40B4-BE49-F238E27FC236}">
                <a16:creationId xmlns:a16="http://schemas.microsoft.com/office/drawing/2014/main" id="{98CCB144-89BE-C74F-51AF-CB727266FDB0}"/>
              </a:ext>
            </a:extLst>
          </p:cNvPr>
          <p:cNvSpPr>
            <a:spLocks noGrp="1"/>
          </p:cNvSpPr>
          <p:nvPr>
            <p:ph type="body" sz="quarter" idx="13"/>
          </p:nvPr>
        </p:nvSpPr>
        <p:spPr/>
        <p:txBody>
          <a:bodyPr/>
          <a:lstStyle/>
          <a:p>
            <a:r>
              <a:rPr lang="en-US" dirty="0"/>
              <a:t>François SOLEIL</a:t>
            </a:r>
          </a:p>
          <a:p>
            <a:r>
              <a:rPr lang="en-US" sz="1400" dirty="0"/>
              <a:t>francois.soleil@groups.be</a:t>
            </a:r>
            <a:endParaRPr lang="en-BE" sz="1400" dirty="0"/>
          </a:p>
        </p:txBody>
      </p:sp>
      <p:sp>
        <p:nvSpPr>
          <p:cNvPr id="10" name="Slide Number Placeholder 9">
            <a:extLst>
              <a:ext uri="{FF2B5EF4-FFF2-40B4-BE49-F238E27FC236}">
                <a16:creationId xmlns:a16="http://schemas.microsoft.com/office/drawing/2014/main" id="{5AE63F24-F615-88B4-4AA6-34255CCB90D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9EFF89-E4AA-584F-8B02-5791ED7908DC}" type="slidenum">
              <a:rPr kumimoji="0" lang="en-BE"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BE"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9500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691B0-A384-773E-0225-0664AD3D5016}"/>
              </a:ext>
            </a:extLst>
          </p:cNvPr>
          <p:cNvSpPr>
            <a:spLocks noGrp="1" noChangeArrowheads="1"/>
          </p:cNvSpPr>
          <p:nvPr>
            <p:ph type="title"/>
          </p:nvPr>
        </p:nvSpPr>
        <p:spPr>
          <a:xfrm>
            <a:off x="1213518" y="445670"/>
            <a:ext cx="8494713" cy="652463"/>
          </a:xfrm>
        </p:spPr>
        <p:txBody>
          <a:bodyPr/>
          <a:lstStyle/>
          <a:p>
            <a:r>
              <a:rPr lang="fr-BE" altLang="fr-FR" sz="2400" dirty="0"/>
              <a:t>a. Eléments constitutifs du </a:t>
            </a:r>
            <a:r>
              <a:rPr lang="fr-BE" altLang="fr-FR" sz="2400" dirty="0">
                <a:solidFill>
                  <a:schemeClr val="tx2"/>
                </a:solidFill>
              </a:rPr>
              <a:t>contrat</a:t>
            </a:r>
            <a:r>
              <a:rPr lang="fr-BE" altLang="fr-FR" sz="2400" dirty="0"/>
              <a:t> de travail</a:t>
            </a:r>
            <a:endParaRPr lang="en-US" altLang="fr-FR" sz="2400" dirty="0"/>
          </a:p>
        </p:txBody>
      </p:sp>
      <p:sp>
        <p:nvSpPr>
          <p:cNvPr id="3" name="Content Placeholder 2">
            <a:extLst>
              <a:ext uri="{FF2B5EF4-FFF2-40B4-BE49-F238E27FC236}">
                <a16:creationId xmlns:a16="http://schemas.microsoft.com/office/drawing/2014/main" id="{FAD2603B-39DB-702C-D73C-23D9126C637B}"/>
              </a:ext>
            </a:extLst>
          </p:cNvPr>
          <p:cNvSpPr txBox="1">
            <a:spLocks/>
          </p:cNvSpPr>
          <p:nvPr/>
        </p:nvSpPr>
        <p:spPr>
          <a:xfrm>
            <a:off x="1213518" y="1268412"/>
            <a:ext cx="8353425" cy="5256213"/>
          </a:xfrm>
          <a:prstGeom prst="rect">
            <a:avLst/>
          </a:prstGeom>
        </p:spPr>
        <p:txBody>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3"/>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Tx/>
              <a:buNone/>
              <a:tabLst/>
              <a:defRPr/>
            </a:pPr>
            <a:r>
              <a:rPr kumimoji="0" lang="fr-FR" sz="1800" b="0"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Existence du lien de subordination distingue le travailleur salarié du travailleur indépendant.</a:t>
            </a:r>
          </a:p>
          <a:p>
            <a:pPr marL="0" marR="0" lvl="0" indent="0" algn="just" defTabSz="914400" rtl="0" eaLnBrk="1" fontAlgn="auto" latinLnBrk="0" hangingPunct="1">
              <a:lnSpc>
                <a:spcPct val="150000"/>
              </a:lnSpc>
              <a:spcBef>
                <a:spcPts val="1000"/>
              </a:spcBef>
              <a:spcAft>
                <a:spcPts val="0"/>
              </a:spcAft>
              <a:buClrTx/>
              <a:buSzTx/>
              <a:buFontTx/>
              <a:buNone/>
              <a:tabLst/>
              <a:defRPr/>
            </a:pPr>
            <a:r>
              <a:rPr kumimoji="0" lang="fr-FR" sz="1800" b="0"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&gt;&lt; « les faux indépendants »</a:t>
            </a:r>
          </a:p>
          <a:p>
            <a:pPr marL="742950" marR="0" lvl="1" indent="-285750" algn="just"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But : contourner les coûts du travail et les dispositions de protection des travailleurs ;</a:t>
            </a:r>
          </a:p>
          <a:p>
            <a:pPr marL="742950" marR="0" lvl="1" indent="-285750" algn="just"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La loi-programme 2006 offre une sécurité juridique accrue :</a:t>
            </a:r>
          </a:p>
          <a:p>
            <a:pPr marL="1657350" marR="0" lvl="3" indent="-285750" algn="just" defTabSz="914400" rtl="0" eaLnBrk="1" fontAlgn="auto" latinLnBrk="0" hangingPunct="1">
              <a:lnSpc>
                <a:spcPct val="150000"/>
              </a:lnSpc>
              <a:spcBef>
                <a:spcPts val="500"/>
              </a:spcBef>
              <a:spcAft>
                <a:spcPts val="0"/>
              </a:spcAft>
              <a:buClrTx/>
              <a:buSzTx/>
              <a:buFontTx/>
              <a:buBlip>
                <a:blip r:embed="rId3"/>
              </a:buBlip>
              <a:tabLst/>
              <a:defRPr/>
            </a:pPr>
            <a:r>
              <a:rPr kumimoji="0" lang="fr-FR" sz="1800" b="0" i="1"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Principe : autonomie de la volonté ;</a:t>
            </a:r>
          </a:p>
          <a:p>
            <a:pPr marL="1657350" marR="0" lvl="3" indent="-285750" algn="just" defTabSz="914400" rtl="0" eaLnBrk="1" fontAlgn="auto" latinLnBrk="0" hangingPunct="1">
              <a:lnSpc>
                <a:spcPct val="150000"/>
              </a:lnSpc>
              <a:spcBef>
                <a:spcPts val="500"/>
              </a:spcBef>
              <a:spcAft>
                <a:spcPts val="0"/>
              </a:spcAft>
              <a:buClrTx/>
              <a:buSzTx/>
              <a:buFontTx/>
              <a:buBlip>
                <a:blip r:embed="rId3"/>
              </a:buBlip>
              <a:tabLst/>
              <a:defRPr/>
            </a:pPr>
            <a:r>
              <a:rPr kumimoji="0" lang="fr-FR" sz="1800" b="0" i="1"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rPr>
              <a:t>4 critères généraux : la volonté des parties, la libre organisation du travail, la libre organisation du temps du travail et le contrôle hiérarchique.</a:t>
            </a:r>
          </a:p>
          <a:p>
            <a:pPr marL="0" marR="0" lvl="0" indent="0" algn="l" defTabSz="914400" rtl="0" eaLnBrk="1" fontAlgn="auto" latinLnBrk="0" hangingPunct="1">
              <a:lnSpc>
                <a:spcPct val="15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srgbClr val="344C5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5924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119706F-7266-520E-0611-72CDB3A0188D}"/>
              </a:ext>
            </a:extLst>
          </p:cNvPr>
          <p:cNvSpPr/>
          <p:nvPr/>
        </p:nvSpPr>
        <p:spPr>
          <a:xfrm>
            <a:off x="1308674" y="1584838"/>
            <a:ext cx="8796221" cy="4431910"/>
          </a:xfrm>
          <a:custGeom>
            <a:avLst/>
            <a:gdLst>
              <a:gd name="connsiteX0" fmla="*/ 928247 w 5928009"/>
              <a:gd name="connsiteY0" fmla="*/ 0 h 4431910"/>
              <a:gd name="connsiteX1" fmla="*/ 1540814 w 5928009"/>
              <a:gd name="connsiteY1" fmla="*/ 0 h 4431910"/>
              <a:gd name="connsiteX2" fmla="*/ 1540814 w 5928009"/>
              <a:gd name="connsiteY2" fmla="*/ 1 h 4431910"/>
              <a:gd name="connsiteX3" fmla="*/ 1546656 w 5928009"/>
              <a:gd name="connsiteY3" fmla="*/ 1 h 4431910"/>
              <a:gd name="connsiteX4" fmla="*/ 1916989 w 5928009"/>
              <a:gd name="connsiteY4" fmla="*/ 1 h 4431910"/>
              <a:gd name="connsiteX5" fmla="*/ 1916989 w 5928009"/>
              <a:gd name="connsiteY5" fmla="*/ 0 h 4431910"/>
              <a:gd name="connsiteX6" fmla="*/ 2529556 w 5928009"/>
              <a:gd name="connsiteY6" fmla="*/ 0 h 4431910"/>
              <a:gd name="connsiteX7" fmla="*/ 2529556 w 5928009"/>
              <a:gd name="connsiteY7" fmla="*/ 1 h 4431910"/>
              <a:gd name="connsiteX8" fmla="*/ 2535398 w 5928009"/>
              <a:gd name="connsiteY8" fmla="*/ 1 h 4431910"/>
              <a:gd name="connsiteX9" fmla="*/ 3277098 w 5928009"/>
              <a:gd name="connsiteY9" fmla="*/ 1 h 4431910"/>
              <a:gd name="connsiteX10" fmla="*/ 3277099 w 5928009"/>
              <a:gd name="connsiteY10" fmla="*/ 1 h 4431910"/>
              <a:gd name="connsiteX11" fmla="*/ 3470726 w 5928009"/>
              <a:gd name="connsiteY11" fmla="*/ 1 h 4431910"/>
              <a:gd name="connsiteX12" fmla="*/ 3470726 w 5928009"/>
              <a:gd name="connsiteY12" fmla="*/ 0 h 4431910"/>
              <a:gd name="connsiteX13" fmla="*/ 4083292 w 5928009"/>
              <a:gd name="connsiteY13" fmla="*/ 0 h 4431910"/>
              <a:gd name="connsiteX14" fmla="*/ 4083292 w 5928009"/>
              <a:gd name="connsiteY14" fmla="*/ 1 h 4431910"/>
              <a:gd name="connsiteX15" fmla="*/ 4089135 w 5928009"/>
              <a:gd name="connsiteY15" fmla="*/ 1 h 4431910"/>
              <a:gd name="connsiteX16" fmla="*/ 4474336 w 5928009"/>
              <a:gd name="connsiteY16" fmla="*/ 1 h 4431910"/>
              <a:gd name="connsiteX17" fmla="*/ 4474336 w 5928009"/>
              <a:gd name="connsiteY17" fmla="*/ 0 h 4431910"/>
              <a:gd name="connsiteX18" fmla="*/ 5086902 w 5928009"/>
              <a:gd name="connsiteY18" fmla="*/ 0 h 4431910"/>
              <a:gd name="connsiteX19" fmla="*/ 5086902 w 5928009"/>
              <a:gd name="connsiteY19" fmla="*/ 1 h 4431910"/>
              <a:gd name="connsiteX20" fmla="*/ 5092745 w 5928009"/>
              <a:gd name="connsiteY20" fmla="*/ 1 h 4431910"/>
              <a:gd name="connsiteX21" fmla="*/ 5834444 w 5928009"/>
              <a:gd name="connsiteY21" fmla="*/ 1 h 4431910"/>
              <a:gd name="connsiteX22" fmla="*/ 5928009 w 5928009"/>
              <a:gd name="connsiteY22" fmla="*/ 93566 h 4431910"/>
              <a:gd name="connsiteX23" fmla="*/ 5928009 w 5928009"/>
              <a:gd name="connsiteY23" fmla="*/ 344517 h 4431910"/>
              <a:gd name="connsiteX24" fmla="*/ 5928009 w 5928009"/>
              <a:gd name="connsiteY24" fmla="*/ 554333 h 4431910"/>
              <a:gd name="connsiteX25" fmla="*/ 5928009 w 5928009"/>
              <a:gd name="connsiteY25" fmla="*/ 808078 h 4431910"/>
              <a:gd name="connsiteX26" fmla="*/ 5928009 w 5928009"/>
              <a:gd name="connsiteY26" fmla="*/ 842700 h 4431910"/>
              <a:gd name="connsiteX27" fmla="*/ 5928009 w 5928009"/>
              <a:gd name="connsiteY27" fmla="*/ 855071 h 4431910"/>
              <a:gd name="connsiteX28" fmla="*/ 5928009 w 5928009"/>
              <a:gd name="connsiteY28" fmla="*/ 926050 h 4431910"/>
              <a:gd name="connsiteX29" fmla="*/ 5928009 w 5928009"/>
              <a:gd name="connsiteY29" fmla="*/ 1106022 h 4431910"/>
              <a:gd name="connsiteX30" fmla="*/ 5928009 w 5928009"/>
              <a:gd name="connsiteY30" fmla="*/ 1315838 h 4431910"/>
              <a:gd name="connsiteX31" fmla="*/ 5928009 w 5928009"/>
              <a:gd name="connsiteY31" fmla="*/ 1564655 h 4431910"/>
              <a:gd name="connsiteX32" fmla="*/ 5928009 w 5928009"/>
              <a:gd name="connsiteY32" fmla="*/ 1569583 h 4431910"/>
              <a:gd name="connsiteX33" fmla="*/ 5928009 w 5928009"/>
              <a:gd name="connsiteY33" fmla="*/ 1604205 h 4431910"/>
              <a:gd name="connsiteX34" fmla="*/ 5928009 w 5928009"/>
              <a:gd name="connsiteY34" fmla="*/ 1687555 h 4431910"/>
              <a:gd name="connsiteX35" fmla="*/ 5928009 w 5928009"/>
              <a:gd name="connsiteY35" fmla="*/ 1815606 h 4431910"/>
              <a:gd name="connsiteX36" fmla="*/ 5928009 w 5928009"/>
              <a:gd name="connsiteY36" fmla="*/ 2025422 h 4431910"/>
              <a:gd name="connsiteX37" fmla="*/ 5928009 w 5928009"/>
              <a:gd name="connsiteY37" fmla="*/ 2031942 h 4431910"/>
              <a:gd name="connsiteX38" fmla="*/ 5928009 w 5928009"/>
              <a:gd name="connsiteY38" fmla="*/ 2279167 h 4431910"/>
              <a:gd name="connsiteX39" fmla="*/ 5928009 w 5928009"/>
              <a:gd name="connsiteY39" fmla="*/ 2282893 h 4431910"/>
              <a:gd name="connsiteX40" fmla="*/ 5928009 w 5928009"/>
              <a:gd name="connsiteY40" fmla="*/ 2313789 h 4431910"/>
              <a:gd name="connsiteX41" fmla="*/ 5928009 w 5928009"/>
              <a:gd name="connsiteY41" fmla="*/ 2397139 h 4431910"/>
              <a:gd name="connsiteX42" fmla="*/ 5928009 w 5928009"/>
              <a:gd name="connsiteY42" fmla="*/ 2492709 h 4431910"/>
              <a:gd name="connsiteX43" fmla="*/ 5928009 w 5928009"/>
              <a:gd name="connsiteY43" fmla="*/ 2522305 h 4431910"/>
              <a:gd name="connsiteX44" fmla="*/ 5928009 w 5928009"/>
              <a:gd name="connsiteY44" fmla="*/ 2746454 h 4431910"/>
              <a:gd name="connsiteX45" fmla="*/ 5928009 w 5928009"/>
              <a:gd name="connsiteY45" fmla="*/ 2773256 h 4431910"/>
              <a:gd name="connsiteX46" fmla="*/ 5928009 w 5928009"/>
              <a:gd name="connsiteY46" fmla="*/ 2781076 h 4431910"/>
              <a:gd name="connsiteX47" fmla="*/ 5928009 w 5928009"/>
              <a:gd name="connsiteY47" fmla="*/ 2864426 h 4431910"/>
              <a:gd name="connsiteX48" fmla="*/ 5928009 w 5928009"/>
              <a:gd name="connsiteY48" fmla="*/ 2983072 h 4431910"/>
              <a:gd name="connsiteX49" fmla="*/ 5928009 w 5928009"/>
              <a:gd name="connsiteY49" fmla="*/ 3236817 h 4431910"/>
              <a:gd name="connsiteX50" fmla="*/ 5928009 w 5928009"/>
              <a:gd name="connsiteY50" fmla="*/ 3271439 h 4431910"/>
              <a:gd name="connsiteX51" fmla="*/ 5928009 w 5928009"/>
              <a:gd name="connsiteY51" fmla="*/ 3287283 h 4431910"/>
              <a:gd name="connsiteX52" fmla="*/ 5928009 w 5928009"/>
              <a:gd name="connsiteY52" fmla="*/ 3354789 h 4431910"/>
              <a:gd name="connsiteX53" fmla="*/ 5928009 w 5928009"/>
              <a:gd name="connsiteY53" fmla="*/ 3538235 h 4431910"/>
              <a:gd name="connsiteX54" fmla="*/ 5928009 w 5928009"/>
              <a:gd name="connsiteY54" fmla="*/ 3748050 h 4431910"/>
              <a:gd name="connsiteX55" fmla="*/ 5928009 w 5928009"/>
              <a:gd name="connsiteY55" fmla="*/ 4001795 h 4431910"/>
              <a:gd name="connsiteX56" fmla="*/ 5928009 w 5928009"/>
              <a:gd name="connsiteY56" fmla="*/ 4036417 h 4431910"/>
              <a:gd name="connsiteX57" fmla="*/ 5928009 w 5928009"/>
              <a:gd name="connsiteY57" fmla="*/ 4119768 h 4431910"/>
              <a:gd name="connsiteX58" fmla="*/ 5928009 w 5928009"/>
              <a:gd name="connsiteY58" fmla="*/ 4165388 h 4431910"/>
              <a:gd name="connsiteX59" fmla="*/ 5661486 w 5928009"/>
              <a:gd name="connsiteY59" fmla="*/ 4431910 h 4431910"/>
              <a:gd name="connsiteX60" fmla="*/ 5092744 w 5928009"/>
              <a:gd name="connsiteY60" fmla="*/ 4431910 h 4431910"/>
              <a:gd name="connsiteX61" fmla="*/ 4960001 w 5928009"/>
              <a:gd name="connsiteY61" fmla="*/ 4431910 h 4431910"/>
              <a:gd name="connsiteX62" fmla="*/ 4687054 w 5928009"/>
              <a:gd name="connsiteY62" fmla="*/ 4431910 h 4431910"/>
              <a:gd name="connsiteX63" fmla="*/ 4657876 w 5928009"/>
              <a:gd name="connsiteY63" fmla="*/ 4431910 h 4431910"/>
              <a:gd name="connsiteX64" fmla="*/ 4480177 w 5928009"/>
              <a:gd name="connsiteY64" fmla="*/ 4431910 h 4431910"/>
              <a:gd name="connsiteX65" fmla="*/ 4089134 w 5928009"/>
              <a:gd name="connsiteY65" fmla="*/ 4431910 h 4431910"/>
              <a:gd name="connsiteX66" fmla="*/ 3956391 w 5928009"/>
              <a:gd name="connsiteY66" fmla="*/ 4431910 h 4431910"/>
              <a:gd name="connsiteX67" fmla="*/ 3683444 w 5928009"/>
              <a:gd name="connsiteY67" fmla="*/ 4431910 h 4431910"/>
              <a:gd name="connsiteX68" fmla="*/ 3639653 w 5928009"/>
              <a:gd name="connsiteY68" fmla="*/ 4431910 h 4431910"/>
              <a:gd name="connsiteX69" fmla="*/ 3476567 w 5928009"/>
              <a:gd name="connsiteY69" fmla="*/ 4431910 h 4431910"/>
              <a:gd name="connsiteX70" fmla="*/ 3104140 w 5928009"/>
              <a:gd name="connsiteY70" fmla="*/ 4431910 h 4431910"/>
              <a:gd name="connsiteX71" fmla="*/ 2636042 w 5928009"/>
              <a:gd name="connsiteY71" fmla="*/ 4431910 h 4431910"/>
              <a:gd name="connsiteX72" fmla="*/ 2535397 w 5928009"/>
              <a:gd name="connsiteY72" fmla="*/ 4431910 h 4431910"/>
              <a:gd name="connsiteX73" fmla="*/ 2402655 w 5928009"/>
              <a:gd name="connsiteY73" fmla="*/ 4431910 h 4431910"/>
              <a:gd name="connsiteX74" fmla="*/ 2129708 w 5928009"/>
              <a:gd name="connsiteY74" fmla="*/ 4431910 h 4431910"/>
              <a:gd name="connsiteX75" fmla="*/ 2115398 w 5928009"/>
              <a:gd name="connsiteY75" fmla="*/ 4431910 h 4431910"/>
              <a:gd name="connsiteX76" fmla="*/ 1922831 w 5928009"/>
              <a:gd name="connsiteY76" fmla="*/ 4431910 h 4431910"/>
              <a:gd name="connsiteX77" fmla="*/ 1546655 w 5928009"/>
              <a:gd name="connsiteY77" fmla="*/ 4431910 h 4431910"/>
              <a:gd name="connsiteX78" fmla="*/ 1413913 w 5928009"/>
              <a:gd name="connsiteY78" fmla="*/ 4431910 h 4431910"/>
              <a:gd name="connsiteX79" fmla="*/ 1140966 w 5928009"/>
              <a:gd name="connsiteY79" fmla="*/ 4431910 h 4431910"/>
              <a:gd name="connsiteX80" fmla="*/ 1082306 w 5928009"/>
              <a:gd name="connsiteY80" fmla="*/ 4431910 h 4431910"/>
              <a:gd name="connsiteX81" fmla="*/ 934089 w 5928009"/>
              <a:gd name="connsiteY81" fmla="*/ 4431910 h 4431910"/>
              <a:gd name="connsiteX82" fmla="*/ 93564 w 5928009"/>
              <a:gd name="connsiteY82" fmla="*/ 4431910 h 4431910"/>
              <a:gd name="connsiteX83" fmla="*/ 0 w 5928009"/>
              <a:gd name="connsiteY83" fmla="*/ 4338346 h 4431910"/>
              <a:gd name="connsiteX84" fmla="*/ 0 w 5928009"/>
              <a:gd name="connsiteY84" fmla="*/ 4119768 h 4431910"/>
              <a:gd name="connsiteX85" fmla="*/ 0 w 5928009"/>
              <a:gd name="connsiteY85" fmla="*/ 3639840 h 4431910"/>
              <a:gd name="connsiteX86" fmla="*/ 0 w 5928009"/>
              <a:gd name="connsiteY86" fmla="*/ 3605218 h 4431910"/>
              <a:gd name="connsiteX87" fmla="*/ 0 w 5928009"/>
              <a:gd name="connsiteY87" fmla="*/ 3573367 h 4431910"/>
              <a:gd name="connsiteX88" fmla="*/ 0 w 5928009"/>
              <a:gd name="connsiteY88" fmla="*/ 3538235 h 4431910"/>
              <a:gd name="connsiteX89" fmla="*/ 0 w 5928009"/>
              <a:gd name="connsiteY89" fmla="*/ 3460242 h 4431910"/>
              <a:gd name="connsiteX90" fmla="*/ 0 w 5928009"/>
              <a:gd name="connsiteY90" fmla="*/ 3354789 h 4431910"/>
              <a:gd name="connsiteX91" fmla="*/ 0 w 5928009"/>
              <a:gd name="connsiteY91" fmla="*/ 3083004 h 4431910"/>
              <a:gd name="connsiteX92" fmla="*/ 0 w 5928009"/>
              <a:gd name="connsiteY92" fmla="*/ 2874862 h 4431910"/>
              <a:gd name="connsiteX93" fmla="*/ 0 w 5928009"/>
              <a:gd name="connsiteY93" fmla="*/ 2864426 h 4431910"/>
              <a:gd name="connsiteX94" fmla="*/ 0 w 5928009"/>
              <a:gd name="connsiteY94" fmla="*/ 2840240 h 4431910"/>
              <a:gd name="connsiteX95" fmla="*/ 0 w 5928009"/>
              <a:gd name="connsiteY95" fmla="*/ 2773256 h 4431910"/>
              <a:gd name="connsiteX96" fmla="*/ 0 w 5928009"/>
              <a:gd name="connsiteY96" fmla="*/ 2695264 h 4431910"/>
              <a:gd name="connsiteX97" fmla="*/ 0 w 5928009"/>
              <a:gd name="connsiteY97" fmla="*/ 2615717 h 4431910"/>
              <a:gd name="connsiteX98" fmla="*/ 0 w 5928009"/>
              <a:gd name="connsiteY98" fmla="*/ 2397139 h 4431910"/>
              <a:gd name="connsiteX99" fmla="*/ 0 w 5928009"/>
              <a:gd name="connsiteY99" fmla="*/ 2384499 h 4431910"/>
              <a:gd name="connsiteX100" fmla="*/ 0 w 5928009"/>
              <a:gd name="connsiteY100" fmla="*/ 2349877 h 4431910"/>
              <a:gd name="connsiteX101" fmla="*/ 0 w 5928009"/>
              <a:gd name="connsiteY101" fmla="*/ 2282893 h 4431910"/>
              <a:gd name="connsiteX102" fmla="*/ 0 w 5928009"/>
              <a:gd name="connsiteY102" fmla="*/ 2204900 h 4431910"/>
              <a:gd name="connsiteX103" fmla="*/ 0 w 5928009"/>
              <a:gd name="connsiteY103" fmla="*/ 1917212 h 4431910"/>
              <a:gd name="connsiteX104" fmla="*/ 0 w 5928009"/>
              <a:gd name="connsiteY104" fmla="*/ 1906133 h 4431910"/>
              <a:gd name="connsiteX105" fmla="*/ 0 w 5928009"/>
              <a:gd name="connsiteY105" fmla="*/ 1882590 h 4431910"/>
              <a:gd name="connsiteX106" fmla="*/ 0 w 5928009"/>
              <a:gd name="connsiteY106" fmla="*/ 1815606 h 4431910"/>
              <a:gd name="connsiteX107" fmla="*/ 0 w 5928009"/>
              <a:gd name="connsiteY107" fmla="*/ 1737612 h 4431910"/>
              <a:gd name="connsiteX108" fmla="*/ 0 w 5928009"/>
              <a:gd name="connsiteY108" fmla="*/ 1687555 h 4431910"/>
              <a:gd name="connsiteX109" fmla="*/ 0 w 5928009"/>
              <a:gd name="connsiteY109" fmla="*/ 1207628 h 4431910"/>
              <a:gd name="connsiteX110" fmla="*/ 0 w 5928009"/>
              <a:gd name="connsiteY110" fmla="*/ 1173006 h 4431910"/>
              <a:gd name="connsiteX111" fmla="*/ 0 w 5928009"/>
              <a:gd name="connsiteY111" fmla="*/ 1144628 h 4431910"/>
              <a:gd name="connsiteX112" fmla="*/ 0 w 5928009"/>
              <a:gd name="connsiteY112" fmla="*/ 1106022 h 4431910"/>
              <a:gd name="connsiteX113" fmla="*/ 0 w 5928009"/>
              <a:gd name="connsiteY113" fmla="*/ 1028028 h 4431910"/>
              <a:gd name="connsiteX114" fmla="*/ 0 w 5928009"/>
              <a:gd name="connsiteY114" fmla="*/ 926050 h 4431910"/>
              <a:gd name="connsiteX115" fmla="*/ 0 w 5928009"/>
              <a:gd name="connsiteY115" fmla="*/ 446123 h 4431910"/>
              <a:gd name="connsiteX116" fmla="*/ 0 w 5928009"/>
              <a:gd name="connsiteY116" fmla="*/ 411501 h 4431910"/>
              <a:gd name="connsiteX117" fmla="*/ 0 w 5928009"/>
              <a:gd name="connsiteY117" fmla="*/ 344517 h 4431910"/>
              <a:gd name="connsiteX118" fmla="*/ 0 w 5928009"/>
              <a:gd name="connsiteY118" fmla="*/ 266524 h 4431910"/>
              <a:gd name="connsiteX119" fmla="*/ 266522 w 5928009"/>
              <a:gd name="connsiteY119" fmla="*/ 1 h 4431910"/>
              <a:gd name="connsiteX120" fmla="*/ 928247 w 5928009"/>
              <a:gd name="connsiteY120" fmla="*/ 1 h 44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28009" h="4431910">
                <a:moveTo>
                  <a:pt x="928247" y="0"/>
                </a:moveTo>
                <a:lnTo>
                  <a:pt x="1540814" y="0"/>
                </a:lnTo>
                <a:lnTo>
                  <a:pt x="1540814" y="1"/>
                </a:lnTo>
                <a:lnTo>
                  <a:pt x="1546656" y="1"/>
                </a:lnTo>
                <a:lnTo>
                  <a:pt x="1916989" y="1"/>
                </a:lnTo>
                <a:lnTo>
                  <a:pt x="1916989" y="0"/>
                </a:lnTo>
                <a:lnTo>
                  <a:pt x="2529556" y="0"/>
                </a:lnTo>
                <a:lnTo>
                  <a:pt x="2529556" y="1"/>
                </a:lnTo>
                <a:lnTo>
                  <a:pt x="2535398" y="1"/>
                </a:lnTo>
                <a:lnTo>
                  <a:pt x="3277098" y="1"/>
                </a:lnTo>
                <a:lnTo>
                  <a:pt x="3277099" y="1"/>
                </a:lnTo>
                <a:lnTo>
                  <a:pt x="3470726" y="1"/>
                </a:lnTo>
                <a:lnTo>
                  <a:pt x="3470726" y="0"/>
                </a:lnTo>
                <a:lnTo>
                  <a:pt x="4083292" y="0"/>
                </a:lnTo>
                <a:lnTo>
                  <a:pt x="4083292" y="1"/>
                </a:lnTo>
                <a:lnTo>
                  <a:pt x="4089135" y="1"/>
                </a:lnTo>
                <a:lnTo>
                  <a:pt x="4474336" y="1"/>
                </a:lnTo>
                <a:lnTo>
                  <a:pt x="4474336" y="0"/>
                </a:lnTo>
                <a:lnTo>
                  <a:pt x="5086902" y="0"/>
                </a:lnTo>
                <a:lnTo>
                  <a:pt x="5086902" y="1"/>
                </a:lnTo>
                <a:lnTo>
                  <a:pt x="5092745" y="1"/>
                </a:lnTo>
                <a:lnTo>
                  <a:pt x="5834444" y="1"/>
                </a:lnTo>
                <a:cubicBezTo>
                  <a:pt x="5886119" y="1"/>
                  <a:pt x="5928009" y="41891"/>
                  <a:pt x="5928009" y="93566"/>
                </a:cubicBezTo>
                <a:lnTo>
                  <a:pt x="5928009" y="344517"/>
                </a:lnTo>
                <a:lnTo>
                  <a:pt x="5928009" y="554333"/>
                </a:lnTo>
                <a:lnTo>
                  <a:pt x="5928009" y="808078"/>
                </a:lnTo>
                <a:lnTo>
                  <a:pt x="5928009" y="842700"/>
                </a:lnTo>
                <a:lnTo>
                  <a:pt x="5928009" y="855071"/>
                </a:lnTo>
                <a:lnTo>
                  <a:pt x="5928009" y="926050"/>
                </a:lnTo>
                <a:lnTo>
                  <a:pt x="5928009" y="1106022"/>
                </a:lnTo>
                <a:lnTo>
                  <a:pt x="5928009" y="1315838"/>
                </a:lnTo>
                <a:lnTo>
                  <a:pt x="5928009" y="1564655"/>
                </a:lnTo>
                <a:lnTo>
                  <a:pt x="5928009" y="1569583"/>
                </a:lnTo>
                <a:lnTo>
                  <a:pt x="5928009" y="1604205"/>
                </a:lnTo>
                <a:lnTo>
                  <a:pt x="5928009" y="1687555"/>
                </a:lnTo>
                <a:lnTo>
                  <a:pt x="5928009" y="1815606"/>
                </a:lnTo>
                <a:lnTo>
                  <a:pt x="5928009" y="2025422"/>
                </a:lnTo>
                <a:lnTo>
                  <a:pt x="5928009" y="2031942"/>
                </a:lnTo>
                <a:lnTo>
                  <a:pt x="5928009" y="2279167"/>
                </a:lnTo>
                <a:lnTo>
                  <a:pt x="5928009" y="2282893"/>
                </a:lnTo>
                <a:lnTo>
                  <a:pt x="5928009" y="2313789"/>
                </a:lnTo>
                <a:lnTo>
                  <a:pt x="5928009" y="2397139"/>
                </a:lnTo>
                <a:lnTo>
                  <a:pt x="5928009" y="2492709"/>
                </a:lnTo>
                <a:lnTo>
                  <a:pt x="5928009" y="2522305"/>
                </a:lnTo>
                <a:lnTo>
                  <a:pt x="5928009" y="2746454"/>
                </a:lnTo>
                <a:lnTo>
                  <a:pt x="5928009" y="2773256"/>
                </a:lnTo>
                <a:lnTo>
                  <a:pt x="5928009" y="2781076"/>
                </a:lnTo>
                <a:lnTo>
                  <a:pt x="5928009" y="2864426"/>
                </a:lnTo>
                <a:lnTo>
                  <a:pt x="5928009" y="2983072"/>
                </a:lnTo>
                <a:lnTo>
                  <a:pt x="5928009" y="3236817"/>
                </a:lnTo>
                <a:lnTo>
                  <a:pt x="5928009" y="3271439"/>
                </a:lnTo>
                <a:lnTo>
                  <a:pt x="5928009" y="3287283"/>
                </a:lnTo>
                <a:lnTo>
                  <a:pt x="5928009" y="3354789"/>
                </a:lnTo>
                <a:lnTo>
                  <a:pt x="5928009" y="3538235"/>
                </a:lnTo>
                <a:lnTo>
                  <a:pt x="5928009" y="3748050"/>
                </a:lnTo>
                <a:lnTo>
                  <a:pt x="5928009" y="4001795"/>
                </a:lnTo>
                <a:lnTo>
                  <a:pt x="5928009" y="4036417"/>
                </a:lnTo>
                <a:lnTo>
                  <a:pt x="5928009" y="4119768"/>
                </a:lnTo>
                <a:lnTo>
                  <a:pt x="5928009" y="4165388"/>
                </a:lnTo>
                <a:cubicBezTo>
                  <a:pt x="5928009" y="4312584"/>
                  <a:pt x="5808683" y="4431910"/>
                  <a:pt x="5661486" y="4431910"/>
                </a:cubicBezTo>
                <a:lnTo>
                  <a:pt x="5092744" y="4431910"/>
                </a:lnTo>
                <a:lnTo>
                  <a:pt x="4960001" y="4431910"/>
                </a:lnTo>
                <a:lnTo>
                  <a:pt x="4687054" y="4431910"/>
                </a:lnTo>
                <a:lnTo>
                  <a:pt x="4657876" y="4431910"/>
                </a:lnTo>
                <a:lnTo>
                  <a:pt x="4480177" y="4431910"/>
                </a:lnTo>
                <a:lnTo>
                  <a:pt x="4089134" y="4431910"/>
                </a:lnTo>
                <a:lnTo>
                  <a:pt x="3956391" y="4431910"/>
                </a:lnTo>
                <a:lnTo>
                  <a:pt x="3683444" y="4431910"/>
                </a:lnTo>
                <a:lnTo>
                  <a:pt x="3639653" y="4431910"/>
                </a:lnTo>
                <a:lnTo>
                  <a:pt x="3476567" y="4431910"/>
                </a:lnTo>
                <a:lnTo>
                  <a:pt x="3104140" y="4431910"/>
                </a:lnTo>
                <a:lnTo>
                  <a:pt x="2636042" y="4431910"/>
                </a:lnTo>
                <a:lnTo>
                  <a:pt x="2535397" y="4431910"/>
                </a:lnTo>
                <a:lnTo>
                  <a:pt x="2402655" y="4431910"/>
                </a:lnTo>
                <a:lnTo>
                  <a:pt x="2129708" y="4431910"/>
                </a:lnTo>
                <a:lnTo>
                  <a:pt x="2115398" y="4431910"/>
                </a:lnTo>
                <a:lnTo>
                  <a:pt x="1922831" y="4431910"/>
                </a:lnTo>
                <a:lnTo>
                  <a:pt x="1546655" y="4431910"/>
                </a:lnTo>
                <a:lnTo>
                  <a:pt x="1413913" y="4431910"/>
                </a:lnTo>
                <a:lnTo>
                  <a:pt x="1140966" y="4431910"/>
                </a:lnTo>
                <a:lnTo>
                  <a:pt x="1082306" y="4431910"/>
                </a:lnTo>
                <a:lnTo>
                  <a:pt x="934089" y="4431910"/>
                </a:lnTo>
                <a:lnTo>
                  <a:pt x="93564" y="4431910"/>
                </a:lnTo>
                <a:cubicBezTo>
                  <a:pt x="41891" y="4431910"/>
                  <a:pt x="0" y="4390020"/>
                  <a:pt x="0" y="4338346"/>
                </a:cubicBezTo>
                <a:lnTo>
                  <a:pt x="0" y="4119768"/>
                </a:lnTo>
                <a:lnTo>
                  <a:pt x="0" y="3639840"/>
                </a:lnTo>
                <a:lnTo>
                  <a:pt x="0" y="3605218"/>
                </a:lnTo>
                <a:lnTo>
                  <a:pt x="0" y="3573367"/>
                </a:lnTo>
                <a:lnTo>
                  <a:pt x="0" y="3538235"/>
                </a:lnTo>
                <a:lnTo>
                  <a:pt x="0" y="3460242"/>
                </a:lnTo>
                <a:lnTo>
                  <a:pt x="0" y="3354789"/>
                </a:lnTo>
                <a:lnTo>
                  <a:pt x="0" y="3083004"/>
                </a:lnTo>
                <a:lnTo>
                  <a:pt x="0" y="2874862"/>
                </a:lnTo>
                <a:lnTo>
                  <a:pt x="0" y="2864426"/>
                </a:lnTo>
                <a:lnTo>
                  <a:pt x="0" y="2840240"/>
                </a:lnTo>
                <a:lnTo>
                  <a:pt x="0" y="2773256"/>
                </a:lnTo>
                <a:lnTo>
                  <a:pt x="0" y="2695264"/>
                </a:lnTo>
                <a:lnTo>
                  <a:pt x="0" y="2615717"/>
                </a:lnTo>
                <a:lnTo>
                  <a:pt x="0" y="2397139"/>
                </a:lnTo>
                <a:lnTo>
                  <a:pt x="0" y="2384499"/>
                </a:lnTo>
                <a:lnTo>
                  <a:pt x="0" y="2349877"/>
                </a:lnTo>
                <a:lnTo>
                  <a:pt x="0" y="2282893"/>
                </a:lnTo>
                <a:lnTo>
                  <a:pt x="0" y="2204900"/>
                </a:lnTo>
                <a:lnTo>
                  <a:pt x="0" y="1917212"/>
                </a:lnTo>
                <a:lnTo>
                  <a:pt x="0" y="1906133"/>
                </a:lnTo>
                <a:lnTo>
                  <a:pt x="0" y="1882590"/>
                </a:lnTo>
                <a:lnTo>
                  <a:pt x="0" y="1815606"/>
                </a:lnTo>
                <a:lnTo>
                  <a:pt x="0" y="1737612"/>
                </a:lnTo>
                <a:lnTo>
                  <a:pt x="0" y="1687555"/>
                </a:lnTo>
                <a:lnTo>
                  <a:pt x="0" y="1207628"/>
                </a:lnTo>
                <a:lnTo>
                  <a:pt x="0" y="1173006"/>
                </a:lnTo>
                <a:lnTo>
                  <a:pt x="0" y="1144628"/>
                </a:lnTo>
                <a:lnTo>
                  <a:pt x="0" y="1106022"/>
                </a:lnTo>
                <a:lnTo>
                  <a:pt x="0" y="1028028"/>
                </a:lnTo>
                <a:lnTo>
                  <a:pt x="0" y="926050"/>
                </a:lnTo>
                <a:lnTo>
                  <a:pt x="0" y="446123"/>
                </a:lnTo>
                <a:lnTo>
                  <a:pt x="0" y="411501"/>
                </a:lnTo>
                <a:lnTo>
                  <a:pt x="0" y="344517"/>
                </a:lnTo>
                <a:lnTo>
                  <a:pt x="0" y="266524"/>
                </a:lnTo>
                <a:cubicBezTo>
                  <a:pt x="0" y="119327"/>
                  <a:pt x="119326" y="1"/>
                  <a:pt x="266522" y="1"/>
                </a:cubicBezTo>
                <a:lnTo>
                  <a:pt x="928247" y="1"/>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D6703A7-CBB5-AA49-E010-CBF7B5459CF3}"/>
              </a:ext>
            </a:extLst>
          </p:cNvPr>
          <p:cNvSpPr>
            <a:spLocks noGrp="1"/>
          </p:cNvSpPr>
          <p:nvPr>
            <p:ph type="title"/>
          </p:nvPr>
        </p:nvSpPr>
        <p:spPr/>
        <p:txBody>
          <a:bodyPr/>
          <a:lstStyle/>
          <a:p>
            <a:r>
              <a:rPr lang="en-US" dirty="0"/>
              <a:t> Le sportif </a:t>
            </a:r>
            <a:r>
              <a:rPr lang="en-US" dirty="0" err="1"/>
              <a:t>indépendant</a:t>
            </a:r>
            <a:r>
              <a:rPr lang="en-US" dirty="0"/>
              <a:t> : attention danger</a:t>
            </a:r>
            <a:endParaRPr lang="en-BE" dirty="0"/>
          </a:p>
        </p:txBody>
      </p:sp>
      <p:sp>
        <p:nvSpPr>
          <p:cNvPr id="5" name="Text Placeholder 2">
            <a:extLst>
              <a:ext uri="{FF2B5EF4-FFF2-40B4-BE49-F238E27FC236}">
                <a16:creationId xmlns:a16="http://schemas.microsoft.com/office/drawing/2014/main" id="{CBA84AF9-06EE-04A3-9149-2C5F55DB083D}"/>
              </a:ext>
            </a:extLst>
          </p:cNvPr>
          <p:cNvSpPr txBox="1">
            <a:spLocks/>
          </p:cNvSpPr>
          <p:nvPr/>
        </p:nvSpPr>
        <p:spPr>
          <a:xfrm>
            <a:off x="1022921" y="1417622"/>
            <a:ext cx="8550166" cy="40227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57350" marR="0" indent="-285750" algn="l" defTabSz="914400" rtl="0" eaLnBrk="1" fontAlgn="auto" latinLnBrk="0" hangingPunct="1">
              <a:lnSpc>
                <a:spcPct val="90000"/>
              </a:lnSpc>
              <a:spcBef>
                <a:spcPts val="500"/>
              </a:spcBef>
              <a:spcAft>
                <a:spcPts val="0"/>
              </a:spcAft>
              <a:buClrTx/>
              <a:buSzTx/>
              <a:buFontTx/>
              <a:buBlip>
                <a:blip r:embed="rId2"/>
              </a:buBlip>
              <a:tabLst/>
              <a:defRPr sz="180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0" marR="0" lvl="3" indent="0" algn="l" defTabSz="914400" rtl="0" eaLnBrk="1" fontAlgn="auto" latinLnBrk="0" hangingPunct="1">
              <a:lnSpc>
                <a:spcPct val="90000"/>
              </a:lnSpc>
              <a:spcBef>
                <a:spcPts val="500"/>
              </a:spcBef>
              <a:spcAft>
                <a:spcPts val="0"/>
              </a:spcAft>
              <a:buClrTx/>
              <a:buSzTx/>
              <a:buFontTx/>
              <a:buNone/>
              <a:tabLst/>
              <a:defRPr/>
            </a:pPr>
            <a:endParaRPr lang="fr-BE" sz="1600" dirty="0">
              <a:solidFill>
                <a:srgbClr val="000000"/>
              </a:solidFill>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fr-BE" sz="1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90000"/>
              </a:lnSpc>
              <a:spcBef>
                <a:spcPts val="500"/>
              </a:spcBef>
              <a:spcAft>
                <a:spcPts val="0"/>
              </a:spcAft>
              <a:buClrTx/>
              <a:buSzTx/>
              <a:buFontTx/>
              <a:buNone/>
              <a:tabLst/>
              <a:defRPr/>
            </a:pPr>
            <a:r>
              <a:rPr kumimoji="0" lang="fr-BE" sz="20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Indices de lien de subordination </a:t>
            </a:r>
            <a:r>
              <a:rPr kumimoji="0" lang="fr-BE"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1371600" marR="0" lvl="3" indent="0" algn="l" defTabSz="914400" rtl="0" eaLnBrk="1" fontAlgn="auto" latinLnBrk="0" hangingPunct="1">
              <a:lnSpc>
                <a:spcPct val="90000"/>
              </a:lnSpc>
              <a:spcBef>
                <a:spcPts val="500"/>
              </a:spcBef>
              <a:spcAft>
                <a:spcPts val="0"/>
              </a:spcAft>
              <a:buClrTx/>
              <a:buSzTx/>
              <a:buFontTx/>
              <a:buNone/>
              <a:tabLst/>
              <a:defRPr/>
            </a:pPr>
            <a:r>
              <a:rPr lang="fr-BE" sz="2000" dirty="0">
                <a:solidFill>
                  <a:srgbClr val="000000"/>
                </a:solidFill>
              </a:rPr>
              <a:t>- Portent la même tenue</a:t>
            </a:r>
          </a:p>
          <a:p>
            <a:pPr marL="1371600" marR="0" lvl="3" indent="0" algn="l" defTabSz="914400" rtl="0" eaLnBrk="1" fontAlgn="auto" latinLnBrk="0" hangingPunct="1">
              <a:lnSpc>
                <a:spcPct val="90000"/>
              </a:lnSpc>
              <a:spcBef>
                <a:spcPts val="500"/>
              </a:spcBef>
              <a:spcAft>
                <a:spcPts val="0"/>
              </a:spcAft>
              <a:buClrTx/>
              <a:buSzTx/>
              <a:buFontTx/>
              <a:buNone/>
              <a:tabLst/>
              <a:defRPr/>
            </a:pPr>
            <a:r>
              <a:rPr kumimoji="0" lang="fr-BE"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Répondent aux convocations du club </a:t>
            </a:r>
          </a:p>
          <a:p>
            <a:pPr marL="1371600" marR="0" lvl="3" indent="0" algn="l" defTabSz="914400" rtl="0" eaLnBrk="1" fontAlgn="auto" latinLnBrk="0" hangingPunct="1">
              <a:lnSpc>
                <a:spcPct val="90000"/>
              </a:lnSpc>
              <a:spcBef>
                <a:spcPts val="500"/>
              </a:spcBef>
              <a:spcAft>
                <a:spcPts val="0"/>
              </a:spcAft>
              <a:buClrTx/>
              <a:buSzTx/>
              <a:buFontTx/>
              <a:buNone/>
              <a:tabLst/>
              <a:defRPr/>
            </a:pPr>
            <a:r>
              <a:rPr lang="fr-BE" sz="2000" dirty="0">
                <a:solidFill>
                  <a:srgbClr val="000000"/>
                </a:solidFill>
              </a:rPr>
              <a:t>- Droit de sanction disciplinaire (ex: possibilité d’infliger des amendes)</a:t>
            </a:r>
          </a:p>
          <a:p>
            <a:pPr marL="1371600" marR="0" lvl="3" indent="0" algn="l" defTabSz="914400" rtl="0" eaLnBrk="1" fontAlgn="auto" latinLnBrk="0" hangingPunct="1">
              <a:lnSpc>
                <a:spcPct val="90000"/>
              </a:lnSpc>
              <a:spcBef>
                <a:spcPts val="500"/>
              </a:spcBef>
              <a:spcAft>
                <a:spcPts val="0"/>
              </a:spcAft>
              <a:buClrTx/>
              <a:buSzTx/>
              <a:buFontTx/>
              <a:buNone/>
              <a:tabLst/>
              <a:defRPr/>
            </a:pPr>
            <a:r>
              <a:rPr lang="fr-BE" sz="2000" dirty="0">
                <a:solidFill>
                  <a:srgbClr val="000000"/>
                </a:solidFill>
              </a:rPr>
              <a:t>- Modalités de prise de vacances déterminées par l’employeur</a:t>
            </a:r>
          </a:p>
          <a:p>
            <a:pPr marL="1371600" marR="0" lvl="3" indent="0" algn="l" defTabSz="914400" rtl="0" eaLnBrk="1" fontAlgn="auto" latinLnBrk="0" hangingPunct="1">
              <a:lnSpc>
                <a:spcPct val="90000"/>
              </a:lnSpc>
              <a:spcBef>
                <a:spcPts val="500"/>
              </a:spcBef>
              <a:spcAft>
                <a:spcPts val="0"/>
              </a:spcAft>
              <a:buClrTx/>
              <a:buSzTx/>
              <a:buFontTx/>
              <a:buNone/>
              <a:tabLst/>
              <a:defRPr/>
            </a:pPr>
            <a:r>
              <a:rPr lang="fr-BE" sz="2000" dirty="0">
                <a:solidFill>
                  <a:srgbClr val="000000"/>
                </a:solidFill>
              </a:rPr>
              <a:t>- Détermination du lieu d’occupation</a:t>
            </a:r>
          </a:p>
          <a:p>
            <a:pPr marL="1371600" marR="0" lvl="3" indent="0" algn="l" defTabSz="914400" rtl="0" eaLnBrk="1" fontAlgn="auto" latinLnBrk="0" hangingPunct="1">
              <a:lnSpc>
                <a:spcPct val="90000"/>
              </a:lnSpc>
              <a:spcBef>
                <a:spcPts val="500"/>
              </a:spcBef>
              <a:spcAft>
                <a:spcPts val="0"/>
              </a:spcAft>
              <a:buClrTx/>
              <a:buSzTx/>
              <a:buFontTx/>
              <a:buNone/>
              <a:tabLst/>
              <a:defRPr/>
            </a:pPr>
            <a:r>
              <a:rPr kumimoji="0" lang="fr-BE"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a:t>
            </a:r>
          </a:p>
          <a:p>
            <a:pPr marL="1371600" marR="0" lvl="3" indent="0" algn="l" defTabSz="914400" rtl="0" eaLnBrk="1" fontAlgn="auto" latinLnBrk="0" hangingPunct="1">
              <a:lnSpc>
                <a:spcPct val="90000"/>
              </a:lnSpc>
              <a:spcBef>
                <a:spcPts val="500"/>
              </a:spcBef>
              <a:spcAft>
                <a:spcPts val="0"/>
              </a:spcAft>
              <a:buClrTx/>
              <a:buSzTx/>
              <a:buFontTx/>
              <a:buNone/>
              <a:tabLst/>
              <a:defRPr/>
            </a:pPr>
            <a:endParaRPr kumimoji="0" lang="en-GB"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8937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39DF6-CD94-9B04-799A-11D889252B15}"/>
              </a:ext>
            </a:extLst>
          </p:cNvPr>
          <p:cNvSpPr>
            <a:spLocks noGrp="1"/>
          </p:cNvSpPr>
          <p:nvPr>
            <p:ph type="ctrTitle"/>
          </p:nvPr>
        </p:nvSpPr>
        <p:spPr>
          <a:xfrm>
            <a:off x="1882647" y="2049379"/>
            <a:ext cx="7553961" cy="2387600"/>
          </a:xfrm>
        </p:spPr>
        <p:txBody>
          <a:bodyPr/>
          <a:lstStyle/>
          <a:p>
            <a:br>
              <a:rPr lang="fr-BE" dirty="0"/>
            </a:br>
            <a:r>
              <a:rPr lang="fr-BE" dirty="0"/>
              <a:t>2. CAS PRATIQUES + ASPECTS THEORIQUES</a:t>
            </a:r>
            <a:br>
              <a:rPr lang="fr-BE" dirty="0"/>
            </a:br>
            <a:endParaRPr lang="en-BE" dirty="0"/>
          </a:p>
        </p:txBody>
      </p:sp>
      <p:sp>
        <p:nvSpPr>
          <p:cNvPr id="3" name="Subtitle 2">
            <a:extLst>
              <a:ext uri="{FF2B5EF4-FFF2-40B4-BE49-F238E27FC236}">
                <a16:creationId xmlns:a16="http://schemas.microsoft.com/office/drawing/2014/main" id="{33F493B9-D522-DA4D-1E8B-2C6EC450B062}"/>
              </a:ext>
            </a:extLst>
          </p:cNvPr>
          <p:cNvSpPr>
            <a:spLocks noGrp="1"/>
          </p:cNvSpPr>
          <p:nvPr>
            <p:ph type="subTitle" idx="1"/>
          </p:nvPr>
        </p:nvSpPr>
        <p:spPr/>
        <p:txBody>
          <a:bodyPr/>
          <a:lstStyle/>
          <a:p>
            <a:r>
              <a:rPr lang="fr-BE" dirty="0"/>
              <a:t> </a:t>
            </a:r>
            <a:endParaRPr lang="en-BE" dirty="0"/>
          </a:p>
        </p:txBody>
      </p:sp>
    </p:spTree>
    <p:extLst>
      <p:ext uri="{BB962C8B-B14F-4D97-AF65-F5344CB8AC3E}">
        <p14:creationId xmlns:p14="http://schemas.microsoft.com/office/powerpoint/2010/main" val="1459192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18D12-A4E2-341D-233C-09B315FC3804}"/>
              </a:ext>
            </a:extLst>
          </p:cNvPr>
          <p:cNvSpPr>
            <a:spLocks noGrp="1"/>
          </p:cNvSpPr>
          <p:nvPr>
            <p:ph type="title"/>
          </p:nvPr>
        </p:nvSpPr>
        <p:spPr>
          <a:xfrm>
            <a:off x="1281242" y="594883"/>
            <a:ext cx="4991542" cy="2605517"/>
          </a:xfrm>
        </p:spPr>
        <p:txBody>
          <a:bodyPr>
            <a:normAutofit/>
          </a:bodyPr>
          <a:lstStyle/>
          <a:p>
            <a:r>
              <a:rPr lang="fr-BE" dirty="0"/>
              <a:t>a. Sportif = bénévole? </a:t>
            </a:r>
            <a:br>
              <a:rPr lang="fr-BE" dirty="0"/>
            </a:br>
            <a:br>
              <a:rPr lang="fr-BE" dirty="0"/>
            </a:br>
            <a:endParaRPr lang="en-BE" dirty="0"/>
          </a:p>
        </p:txBody>
      </p:sp>
      <p:sp>
        <p:nvSpPr>
          <p:cNvPr id="11" name="Slide Number Placeholder 10">
            <a:extLst>
              <a:ext uri="{FF2B5EF4-FFF2-40B4-BE49-F238E27FC236}">
                <a16:creationId xmlns:a16="http://schemas.microsoft.com/office/drawing/2014/main" id="{88556DA1-BCE0-9F76-5C42-47C353ECB91D}"/>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9EFF89-E4AA-584F-8B02-5791ED7908DC}" type="slidenum">
              <a:rPr kumimoji="0" lang="en-BE"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BE"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ZoneTexte 2">
            <a:extLst>
              <a:ext uri="{FF2B5EF4-FFF2-40B4-BE49-F238E27FC236}">
                <a16:creationId xmlns:a16="http://schemas.microsoft.com/office/drawing/2014/main" id="{45DFEB93-28C4-1E11-905E-4D2AE6C6C5F4}"/>
              </a:ext>
            </a:extLst>
          </p:cNvPr>
          <p:cNvSpPr txBox="1"/>
          <p:nvPr/>
        </p:nvSpPr>
        <p:spPr>
          <a:xfrm>
            <a:off x="1281242" y="2226440"/>
            <a:ext cx="4479478" cy="2862322"/>
          </a:xfrm>
          <a:prstGeom prst="rect">
            <a:avLst/>
          </a:prstGeom>
          <a:noFill/>
        </p:spPr>
        <p:txBody>
          <a:bodyPr wrap="square" rtlCol="0">
            <a:spAutoFit/>
          </a:bodyPr>
          <a:lstStyle/>
          <a:p>
            <a:pPr marL="285750" indent="-285750">
              <a:buFont typeface="Arial" panose="020B0604020202020204" pitchFamily="34" charset="0"/>
              <a:buChar char="•"/>
            </a:pPr>
            <a:r>
              <a:rPr kumimoji="0" lang="fr-BE" sz="18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 VOLET SOCIAL : non</a:t>
            </a:r>
          </a:p>
          <a:p>
            <a:pPr marL="285750" indent="-285750">
              <a:buFont typeface="Arial" panose="020B0604020202020204" pitchFamily="34" charset="0"/>
              <a:buChar char="•"/>
            </a:pPr>
            <a:r>
              <a:rPr kumimoji="0" lang="fr-BE" sz="18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rPr>
              <a:t> VOLET FISCAL : </a:t>
            </a:r>
          </a:p>
          <a:p>
            <a:pPr marL="285750" indent="-285750">
              <a:buFont typeface="Arial" panose="020B0604020202020204" pitchFamily="34" charset="0"/>
              <a:buChar char="•"/>
            </a:pPr>
            <a:endParaRPr lang="fr-BE" b="1" dirty="0">
              <a:solidFill>
                <a:srgbClr val="354C59"/>
              </a:solidFill>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endParaRPr kumimoji="0" lang="fr-BE" sz="18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endParaRPr lang="fr-BE" b="1" dirty="0">
              <a:solidFill>
                <a:srgbClr val="354C59"/>
              </a:solidFill>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endParaRPr kumimoji="0" lang="fr-BE" sz="1800" b="1" i="0" u="none" strike="noStrike" kern="1200" cap="none" spc="0" normalizeH="0" baseline="0" noProof="0" dirty="0">
              <a:ln>
                <a:noFill/>
              </a:ln>
              <a:solidFill>
                <a:srgbClr val="354C59"/>
              </a:solidFill>
              <a:effectLst/>
              <a:uLnTx/>
              <a:uFillTx/>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endParaRPr lang="fr-BE" b="1" dirty="0">
              <a:solidFill>
                <a:srgbClr val="354C59"/>
              </a:solidFill>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endParaRPr lang="fr-BE" b="1" dirty="0">
              <a:solidFill>
                <a:srgbClr val="354C59"/>
              </a:solidFill>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r>
              <a:rPr lang="fr-BE" b="1" dirty="0">
                <a:solidFill>
                  <a:srgbClr val="354C59"/>
                </a:solidFill>
                <a:latin typeface="Arial" panose="020B0604020202020204" pitchFamily="34" charset="0"/>
                <a:ea typeface="+mj-ea"/>
                <a:cs typeface="Arial" panose="020B0604020202020204" pitchFamily="34" charset="0"/>
              </a:rPr>
              <a:t>Conseil</a:t>
            </a:r>
            <a:br>
              <a:rPr kumimoji="0" lang="fr-BE" sz="18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br>
            <a:endParaRPr lang="fr-BE" dirty="0">
              <a:solidFill>
                <a:srgbClr val="FF0000"/>
              </a:solidFill>
            </a:endParaRPr>
          </a:p>
        </p:txBody>
      </p:sp>
      <p:sp>
        <p:nvSpPr>
          <p:cNvPr id="4" name="ZoneTexte 3">
            <a:extLst>
              <a:ext uri="{FF2B5EF4-FFF2-40B4-BE49-F238E27FC236}">
                <a16:creationId xmlns:a16="http://schemas.microsoft.com/office/drawing/2014/main" id="{13E6937D-B7BB-DD7E-1319-14FE7A9D0C7B}"/>
              </a:ext>
            </a:extLst>
          </p:cNvPr>
          <p:cNvSpPr txBox="1"/>
          <p:nvPr/>
        </p:nvSpPr>
        <p:spPr>
          <a:xfrm>
            <a:off x="1655605" y="2828835"/>
            <a:ext cx="3730752" cy="1754326"/>
          </a:xfrm>
          <a:prstGeom prst="rect">
            <a:avLst/>
          </a:prstGeom>
          <a:noFill/>
        </p:spPr>
        <p:txBody>
          <a:bodyPr wrap="square" rtlCol="0">
            <a:spAutoFit/>
          </a:bodyPr>
          <a:lstStyle/>
          <a:p>
            <a:pPr marL="285750" indent="-285750">
              <a:buFont typeface="Courier New" panose="02070309020205020404" pitchFamily="49" charset="0"/>
              <a:buChar char="o"/>
            </a:pPr>
            <a:r>
              <a:rPr kumimoji="0" lang="fr-BE" sz="1800" b="1" i="0" u="none" strike="noStrike" kern="1200" cap="none" spc="0" normalizeH="0" baseline="0" noProof="0" dirty="0">
                <a:ln>
                  <a:noFill/>
                </a:ln>
                <a:solidFill>
                  <a:srgbClr val="354C59"/>
                </a:solidFill>
                <a:effectLst/>
                <a:uLnTx/>
                <a:uFillTx/>
                <a:latin typeface="Arial" panose="020B0604020202020204" pitchFamily="34" charset="0"/>
                <a:ea typeface="+mn-ea"/>
                <a:cs typeface="Arial" panose="020B0604020202020204" pitchFamily="34" charset="0"/>
              </a:rPr>
              <a:t>40,67€ par jour, </a:t>
            </a:r>
          </a:p>
          <a:p>
            <a:pPr marL="285750" indent="-285750">
              <a:buFont typeface="Courier New" panose="02070309020205020404" pitchFamily="49" charset="0"/>
              <a:buChar char="o"/>
            </a:pPr>
            <a:r>
              <a:rPr kumimoji="0" lang="fr-BE" sz="1800" b="1" i="0" u="none" strike="noStrike" kern="1200" cap="none" spc="0" normalizeH="0" baseline="0" noProof="0" dirty="0">
                <a:ln>
                  <a:noFill/>
                </a:ln>
                <a:solidFill>
                  <a:srgbClr val="354C59"/>
                </a:solidFill>
                <a:effectLst/>
                <a:uLnTx/>
                <a:uFillTx/>
                <a:latin typeface="Arial" panose="020B0604020202020204" pitchFamily="34" charset="0"/>
                <a:ea typeface="+mn-ea"/>
                <a:cs typeface="Arial" panose="020B0604020202020204" pitchFamily="34" charset="0"/>
              </a:rPr>
              <a:t>1.626,77 € par an et </a:t>
            </a:r>
          </a:p>
          <a:p>
            <a:pPr marL="285750" indent="-285750">
              <a:buFont typeface="Courier New" panose="02070309020205020404" pitchFamily="49" charset="0"/>
              <a:buChar char="o"/>
            </a:pPr>
            <a:r>
              <a:rPr kumimoji="0" lang="fr-BE" sz="1800" b="1" i="0" u="none" strike="noStrike" kern="1200" cap="none" spc="0" normalizeH="0" baseline="0" noProof="0" dirty="0">
                <a:ln>
                  <a:noFill/>
                </a:ln>
                <a:solidFill>
                  <a:srgbClr val="354C59"/>
                </a:solidFill>
                <a:effectLst/>
                <a:uLnTx/>
                <a:uFillTx/>
                <a:latin typeface="Arial" panose="020B0604020202020204" pitchFamily="34" charset="0"/>
                <a:ea typeface="+mn-ea"/>
                <a:cs typeface="Arial" panose="020B0604020202020204" pitchFamily="34" charset="0"/>
              </a:rPr>
              <a:t>max. 2000km frais déplacement (0,4259 €/km)</a:t>
            </a:r>
          </a:p>
          <a:p>
            <a:pPr marL="285750" indent="-285750">
              <a:buFont typeface="Courier New" panose="02070309020205020404" pitchFamily="49" charset="0"/>
              <a:buChar char="o"/>
            </a:pPr>
            <a:r>
              <a:rPr lang="fr-BE" b="1" dirty="0">
                <a:solidFill>
                  <a:srgbClr val="354C59"/>
                </a:solidFill>
                <a:latin typeface="Arial" panose="020B0604020202020204" pitchFamily="34" charset="0"/>
                <a:cs typeface="Arial" panose="020B0604020202020204" pitchFamily="34" charset="0"/>
              </a:rPr>
              <a:t>ou 12,50€ par match</a:t>
            </a:r>
            <a:br>
              <a:rPr kumimoji="0" lang="fr-BE" sz="18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br>
            <a:endParaRPr lang="fr-BE" dirty="0"/>
          </a:p>
        </p:txBody>
      </p:sp>
    </p:spTree>
    <p:extLst>
      <p:ext uri="{BB962C8B-B14F-4D97-AF65-F5344CB8AC3E}">
        <p14:creationId xmlns:p14="http://schemas.microsoft.com/office/powerpoint/2010/main" val="454782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18D12-A4E2-341D-233C-09B315FC3804}"/>
              </a:ext>
            </a:extLst>
          </p:cNvPr>
          <p:cNvSpPr>
            <a:spLocks noGrp="1"/>
          </p:cNvSpPr>
          <p:nvPr>
            <p:ph type="title"/>
          </p:nvPr>
        </p:nvSpPr>
        <p:spPr>
          <a:xfrm>
            <a:off x="1281242" y="1180099"/>
            <a:ext cx="4991542" cy="2605517"/>
          </a:xfrm>
        </p:spPr>
        <p:txBody>
          <a:bodyPr>
            <a:normAutofit fontScale="90000"/>
          </a:bodyPr>
          <a:lstStyle/>
          <a:p>
            <a:r>
              <a:rPr lang="fr-BE" dirty="0"/>
              <a:t>b. Le joueur perçoit des primes liées à la performance (victoire/égalité) (&lt;4.500€)</a:t>
            </a:r>
            <a:br>
              <a:rPr lang="fr-BE" dirty="0"/>
            </a:br>
            <a:br>
              <a:rPr lang="fr-BE" dirty="0"/>
            </a:br>
            <a:r>
              <a:rPr lang="fr-BE" sz="2000" dirty="0"/>
              <a:t>- VOLET SECURITE SOCIALE</a:t>
            </a:r>
            <a:br>
              <a:rPr lang="fr-BE" sz="2000" dirty="0"/>
            </a:br>
            <a:r>
              <a:rPr lang="fr-BE" sz="2000" dirty="0"/>
              <a:t>- VOLET FISCAL</a:t>
            </a:r>
            <a:br>
              <a:rPr lang="fr-BE" sz="2000" dirty="0"/>
            </a:br>
            <a:r>
              <a:rPr lang="fr-BE" sz="2000" dirty="0"/>
              <a:t>- EXEMPLE </a:t>
            </a:r>
            <a:br>
              <a:rPr lang="fr-BE" dirty="0"/>
            </a:br>
            <a:endParaRPr lang="en-BE" dirty="0"/>
          </a:p>
        </p:txBody>
      </p:sp>
      <p:sp>
        <p:nvSpPr>
          <p:cNvPr id="11" name="Slide Number Placeholder 10">
            <a:extLst>
              <a:ext uri="{FF2B5EF4-FFF2-40B4-BE49-F238E27FC236}">
                <a16:creationId xmlns:a16="http://schemas.microsoft.com/office/drawing/2014/main" id="{88556DA1-BCE0-9F76-5C42-47C353ECB91D}"/>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9EFF89-E4AA-584F-8B02-5791ED7908DC}" type="slidenum">
              <a:rPr kumimoji="0" lang="en-BE"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BE"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87483675"/>
      </p:ext>
    </p:extLst>
  </p:cSld>
  <p:clrMapOvr>
    <a:masterClrMapping/>
  </p:clrMapOvr>
</p:sld>
</file>

<file path=ppt/theme/theme1.xml><?xml version="1.0" encoding="utf-8"?>
<a:theme xmlns:a="http://schemas.openxmlformats.org/drawingml/2006/main" name="Kantoorthema">
  <a:themeElements>
    <a:clrScheme name="Group S">
      <a:dk1>
        <a:srgbClr val="000000"/>
      </a:dk1>
      <a:lt1>
        <a:srgbClr val="FFFFFF"/>
      </a:lt1>
      <a:dk2>
        <a:srgbClr val="344C59"/>
      </a:dk2>
      <a:lt2>
        <a:srgbClr val="F3EAE6"/>
      </a:lt2>
      <a:accent1>
        <a:srgbClr val="90BBB5"/>
      </a:accent1>
      <a:accent2>
        <a:srgbClr val="F8BB9D"/>
      </a:accent2>
      <a:accent3>
        <a:srgbClr val="B7CECF"/>
      </a:accent3>
      <a:accent4>
        <a:srgbClr val="E3E3CF"/>
      </a:accent4>
      <a:accent5>
        <a:srgbClr val="C8DFEF"/>
      </a:accent5>
      <a:accent6>
        <a:srgbClr val="E6F6F3"/>
      </a:accent6>
      <a:hlink>
        <a:srgbClr val="90BBB5"/>
      </a:hlink>
      <a:folHlink>
        <a:srgbClr val="CE6F5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2AA9E271-0F85-47A3-AAF8-3C2473207566}" vid="{F349B705-DFC6-4BAD-9594-75291E02C00E}"/>
    </a:ext>
  </a:extLst>
</a:theme>
</file>

<file path=ppt/theme/theme2.xml><?xml version="1.0" encoding="utf-8"?>
<a:theme xmlns:a="http://schemas.openxmlformats.org/drawingml/2006/main" name="1_Kantoorthema">
  <a:themeElements>
    <a:clrScheme name="Group S">
      <a:dk1>
        <a:srgbClr val="000000"/>
      </a:dk1>
      <a:lt1>
        <a:srgbClr val="FFFFFF"/>
      </a:lt1>
      <a:dk2>
        <a:srgbClr val="344C59"/>
      </a:dk2>
      <a:lt2>
        <a:srgbClr val="F3EAE6"/>
      </a:lt2>
      <a:accent1>
        <a:srgbClr val="90BBB5"/>
      </a:accent1>
      <a:accent2>
        <a:srgbClr val="F8BB9D"/>
      </a:accent2>
      <a:accent3>
        <a:srgbClr val="B7CECF"/>
      </a:accent3>
      <a:accent4>
        <a:srgbClr val="E3E3CF"/>
      </a:accent4>
      <a:accent5>
        <a:srgbClr val="C8DFEF"/>
      </a:accent5>
      <a:accent6>
        <a:srgbClr val="E6F6F3"/>
      </a:accent6>
      <a:hlink>
        <a:srgbClr val="90BBB5"/>
      </a:hlink>
      <a:folHlink>
        <a:srgbClr val="CE6F5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2AA9E271-0F85-47A3-AAF8-3C2473207566}" vid="{F349B705-DFC6-4BAD-9594-75291E02C0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ntenttype0 xmlns="59455eb0-51a1-46f7-8416-f9721903186f" xsi:nil="true"/>
    <Senddate xmlns="59455eb0-51a1-46f7-8416-f9721903186f" xsi:nil="true"/>
    <TaxCatchAll xmlns="996f60d5-105f-4666-b1cd-9144cd4df51d" xsi:nil="true"/>
    <lcf76f155ced4ddcb4097134ff3c332f xmlns="59455eb0-51a1-46f7-8416-f9721903186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8A35E8F461B6489449F8C14175FB70" ma:contentTypeVersion="13" ma:contentTypeDescription="Crée un document." ma:contentTypeScope="" ma:versionID="a80463d82922a9d0af07a82b440196e3">
  <xsd:schema xmlns:xsd="http://www.w3.org/2001/XMLSchema" xmlns:xs="http://www.w3.org/2001/XMLSchema" xmlns:p="http://schemas.microsoft.com/office/2006/metadata/properties" xmlns:ns2="59455eb0-51a1-46f7-8416-f9721903186f" xmlns:ns3="996f60d5-105f-4666-b1cd-9144cd4df51d" targetNamespace="http://schemas.microsoft.com/office/2006/metadata/properties" ma:root="true" ma:fieldsID="646cd4f6a09959a3e348053f2f87fe3b" ns2:_="" ns3:_="">
    <xsd:import namespace="59455eb0-51a1-46f7-8416-f9721903186f"/>
    <xsd:import namespace="996f60d5-105f-4666-b1cd-9144cd4df51d"/>
    <xsd:element name="properties">
      <xsd:complexType>
        <xsd:sequence>
          <xsd:element name="documentManagement">
            <xsd:complexType>
              <xsd:all>
                <xsd:element ref="ns2:Senddate" minOccurs="0"/>
                <xsd:element ref="ns2:MediaServiceMetadata" minOccurs="0"/>
                <xsd:element ref="ns2:MediaServiceFastMetadata" minOccurs="0"/>
                <xsd:element ref="ns2:Contenttype0"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455eb0-51a1-46f7-8416-f9721903186f" elementFormDefault="qualified">
    <xsd:import namespace="http://schemas.microsoft.com/office/2006/documentManagement/types"/>
    <xsd:import namespace="http://schemas.microsoft.com/office/infopath/2007/PartnerControls"/>
    <xsd:element name="Senddate" ma:index="2" nillable="true" ma:displayName="Send date" ma:format="DateOnly" ma:internalName="Senddate">
      <xsd:simpleType>
        <xsd:restriction base="dms:DateTime"/>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ontenttype0" ma:index="11" nillable="true" ma:displayName="Content type " ma:format="Dropdown" ma:internalName="Contenttype0">
      <xsd:simpleType>
        <xsd:restriction base="dms:Text">
          <xsd:maxLength value="255"/>
        </xsd:restrictio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318f4803-1ed8-4e0a-a5d3-e90feafb11b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6f60d5-105f-4666-b1cd-9144cd4df51d" elementFormDefault="qualified">
    <xsd:import namespace="http://schemas.microsoft.com/office/2006/documentManagement/types"/>
    <xsd:import namespace="http://schemas.microsoft.com/office/infopath/2007/PartnerControls"/>
    <xsd:element name="TaxCatchAll" ma:index="14" nillable="true" ma:displayName="Catch-all-kolom van taxonomie" ma:hidden="true" ma:list="{e3202f49-459d-4108-925c-c3f7d2c84bc4}" ma:internalName="TaxCatchAll" ma:showField="CatchAllData" ma:web="996f60d5-105f-4666-b1cd-9144cd4df5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36836F-8ECF-4577-8250-CE475F005B2A}">
  <ds:schemaRefs>
    <ds:schemaRef ds:uri="http://schemas.microsoft.com/sharepoint/v3/contenttype/forms"/>
  </ds:schemaRefs>
</ds:datastoreItem>
</file>

<file path=customXml/itemProps2.xml><?xml version="1.0" encoding="utf-8"?>
<ds:datastoreItem xmlns:ds="http://schemas.openxmlformats.org/officeDocument/2006/customXml" ds:itemID="{0C98A83C-F198-49E5-83FD-FD81D9583E14}">
  <ds:schemaRefs>
    <ds:schemaRef ds:uri="996f60d5-105f-4666-b1cd-9144cd4df51d"/>
    <ds:schemaRef ds:uri="http://purl.org/dc/elements/1.1/"/>
    <ds:schemaRef ds:uri="http://schemas.openxmlformats.org/package/2006/metadata/core-properties"/>
    <ds:schemaRef ds:uri="59455eb0-51a1-46f7-8416-f9721903186f"/>
    <ds:schemaRef ds:uri="http://schemas.microsoft.com/office/infopath/2007/PartnerControls"/>
    <ds:schemaRef ds:uri="http://purl.org/dc/terms/"/>
    <ds:schemaRef ds:uri="http://schemas.microsoft.com/office/2006/metadata/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CD48A9C7-517E-4DAD-B205-CB39DB9ECC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455eb0-51a1-46f7-8416-f9721903186f"/>
    <ds:schemaRef ds:uri="996f60d5-105f-4666-b1cd-9144cd4df5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Group S Official PowerPoint Template</Template>
  <TotalTime>5610</TotalTime>
  <Words>3857</Words>
  <Application>Microsoft Office PowerPoint</Application>
  <PresentationFormat>Widescreen</PresentationFormat>
  <Paragraphs>626</Paragraphs>
  <Slides>47</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47</vt:i4>
      </vt:variant>
    </vt:vector>
  </HeadingPairs>
  <TitlesOfParts>
    <vt:vector size="56" baseType="lpstr">
      <vt:lpstr>ADLaM Display</vt:lpstr>
      <vt:lpstr>Arial</vt:lpstr>
      <vt:lpstr>Calibri</vt:lpstr>
      <vt:lpstr>Courier New</vt:lpstr>
      <vt:lpstr>Metropolis</vt:lpstr>
      <vt:lpstr>Open Sans</vt:lpstr>
      <vt:lpstr>Wingdings</vt:lpstr>
      <vt:lpstr>Kantoorthema</vt:lpstr>
      <vt:lpstr>1_Kantoorthema</vt:lpstr>
      <vt:lpstr>Séance d’information à destination des clubs de hockey   Gestion contractuelle des joueurs - Aperçu des situations possibles </vt:lpstr>
      <vt:lpstr>Plan de la présentation</vt:lpstr>
      <vt:lpstr> 1. Le sportif : indépendant ou salarié?  </vt:lpstr>
      <vt:lpstr>a. Eléments constitutifs du contrat de travail</vt:lpstr>
      <vt:lpstr>a. Eléments constitutifs du contrat de travail</vt:lpstr>
      <vt:lpstr> Le sportif indépendant : attention danger</vt:lpstr>
      <vt:lpstr> 2. CAS PRATIQUES + ASPECTS THEORIQUES </vt:lpstr>
      <vt:lpstr>a. Sportif = bénévole?   </vt:lpstr>
      <vt:lpstr>b. Le joueur perçoit des primes liées à la performance (victoire/égalité) (&lt;4.500€)  - VOLET SECURITE SOCIALE - VOLET FISCAL - EXEMPLE  </vt:lpstr>
      <vt:lpstr>VOLET SECURITE SOCIALE</vt:lpstr>
      <vt:lpstr>VOLET SECURITE SOCIALE</vt:lpstr>
      <vt:lpstr>VOLET FISCAL</vt:lpstr>
      <vt:lpstr>VOLET FISCAL</vt:lpstr>
      <vt:lpstr>PowerPoint Presentation</vt:lpstr>
      <vt:lpstr>Quid joueur perçoit des primes liées à la performance (victoire/égalité) &gt; 4.500€?   </vt:lpstr>
      <vt:lpstr>c. Le joueur perçoit des primes liées à la performance (victoire/égalité) et un remboursement de frais (&lt;4.500€)  - VOLET SECURITE SOCIALE - VOLET FISCAL - EXEMPLE  </vt:lpstr>
      <vt:lpstr>VOLET SECURITE SOCIALE</vt:lpstr>
      <vt:lpstr>VOLET FISCAL</vt:lpstr>
      <vt:lpstr>PowerPoint Presentation</vt:lpstr>
      <vt:lpstr>Quid joueur perçoit des primes liées à la performance (victoire/égalité) et un remboursement de frais &gt; 4.500€?   </vt:lpstr>
      <vt:lpstr>d. Le joueur perçoit un montant fixe (=/=remboursement de frais) par prestation/mois  - LE CLUB DEVIENT UN EMPLOYEUR - REMUNERATION - VOLET SECURITE SOCIALE - VOLET FISCAL - EXEMPLE  </vt:lpstr>
      <vt:lpstr>LE CLUB DEVIENT UN EMPLOYEUR  </vt:lpstr>
      <vt:lpstr>Les obligations administratives de l’employeur</vt:lpstr>
      <vt:lpstr>Les obligations administratives de l’employeur</vt:lpstr>
      <vt:lpstr>1ère POSSIBILITE – Contrat de travail étudiant</vt:lpstr>
      <vt:lpstr>PowerPoint Presentation</vt:lpstr>
      <vt:lpstr>2ème POSSIBILITE – Contrat de travail CP329</vt:lpstr>
      <vt:lpstr>PowerPoint Presentation</vt:lpstr>
      <vt:lpstr>3ème POSSIBILITE – Contrat de travail CP223</vt:lpstr>
      <vt:lpstr>PowerPoint Presentation</vt:lpstr>
      <vt:lpstr>4ème POSSIBILITE - FLEXI-JOB (sportifs rémunérés – CP 223)</vt:lpstr>
      <vt:lpstr>4ème POSSIBILITE - FLEXI-JOB (sportifs rémunérés – CP 223)</vt:lpstr>
      <vt:lpstr>PowerPoint Presentation</vt:lpstr>
      <vt:lpstr>5ème POSSIBILITE - FLEXI-JOB (autres sportifs – CP 329)</vt:lpstr>
      <vt:lpstr>PowerPoint Presentation</vt:lpstr>
      <vt:lpstr>Rémunérations alternatives</vt:lpstr>
      <vt:lpstr>“Chèques”</vt:lpstr>
      <vt:lpstr>“Chèques”</vt:lpstr>
      <vt:lpstr>“Chèques”</vt:lpstr>
      <vt:lpstr>Mise à disposition d’un véhicule</vt:lpstr>
      <vt:lpstr>Voiture de société</vt:lpstr>
      <vt:lpstr>Voiture de société </vt:lpstr>
      <vt:lpstr>Frais de déplacements domicile – lieu de travail</vt:lpstr>
      <vt:lpstr>Frais déplacements domicile-lieu de travail</vt:lpstr>
      <vt:lpstr>RESUME</vt:lpstr>
      <vt:lpstr>CONTACTS UTILES</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Séance d’information à destination des clubs de football    Accord financier ACFF/ONSS et gestion administrative des joueurs et entraineurs</dc:title>
  <dc:creator>SOLEIL Francois</dc:creator>
  <cp:lastModifiedBy>Zoé Rousseau</cp:lastModifiedBy>
  <cp:revision>97</cp:revision>
  <dcterms:created xsi:type="dcterms:W3CDTF">2023-04-19T07:35:34Z</dcterms:created>
  <dcterms:modified xsi:type="dcterms:W3CDTF">2025-03-31T11:23:25Z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0x010100AA8A35E8F461B6489449F8C14175FB70</vt:lpwstr>
  </property>
  <property fmtid="{D5CDD505-2E9C-101B-9397-08002B2CF9AE}" pid="3" name="MediaServiceImageTags">
    <vt:lpwstr/>
  </property>
</Properties>
</file>