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7" r:id="rId8"/>
    <p:sldId id="261" r:id="rId9"/>
    <p:sldId id="268" r:id="rId10"/>
    <p:sldId id="269" r:id="rId11"/>
    <p:sldId id="260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051" y="1260389"/>
            <a:ext cx="9151766" cy="939114"/>
          </a:xfrm>
        </p:spPr>
        <p:txBody>
          <a:bodyPr/>
          <a:lstStyle/>
          <a:p>
            <a:r>
              <a:rPr lang="fr-BE" dirty="0" smtClean="0"/>
              <a:t>Lara Hockey Club Wavre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8991" y="2792626"/>
            <a:ext cx="10107826" cy="9391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BE" dirty="0" err="1" smtClean="0"/>
              <a:t>ComiTE</a:t>
            </a:r>
            <a:r>
              <a:rPr lang="fr-BE" dirty="0" smtClean="0"/>
              <a:t> Concertation et Discipline</a:t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CCD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65524" y="5906530"/>
            <a:ext cx="2977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Marc Simon – 03/02/2018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8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9" y="1565072"/>
            <a:ext cx="8736227" cy="1487047"/>
          </a:xfrm>
        </p:spPr>
        <p:txBody>
          <a:bodyPr>
            <a:normAutofit/>
          </a:bodyPr>
          <a:lstStyle/>
          <a:p>
            <a:r>
              <a:rPr lang="fr-BE" dirty="0" smtClean="0"/>
              <a:t>Tous les cas qui appartiennent au domaine du sportif lors des matches, entraînements, ……</a:t>
            </a:r>
            <a:br>
              <a:rPr lang="fr-BE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435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Types de cas non traités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6444" y="737169"/>
            <a:ext cx="1725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Synthèse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60389" y="1565070"/>
            <a:ext cx="9020433" cy="4057253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La CCD délibère sur base d’une plainte écrite, et la sanction est transmise et appliquée par le CA. </a:t>
            </a:r>
          </a:p>
          <a:p>
            <a:r>
              <a:rPr lang="fr-BE" dirty="0" smtClean="0"/>
              <a:t>Si un membre de la CCD est concerné par le cas, le membre ne participe pas à la CCD et n’est pas remplacé</a:t>
            </a:r>
          </a:p>
          <a:p>
            <a:r>
              <a:rPr lang="fr-BE" dirty="0" smtClean="0"/>
              <a:t>Régulièrement, essai par le sportif d’essayer de faire résoudre par la CCD des problèmes qui concernent principalement le domaine sportif</a:t>
            </a:r>
          </a:p>
          <a:p>
            <a:r>
              <a:rPr lang="fr-BE" dirty="0" smtClean="0"/>
              <a:t>Faire respecter et rappeler les notions de Fair-Play est un acte de tous les jours. Tous les membres du club doivent se sentir impliqué et intervenir le cas échéant, par exemple au bord du terrain.</a:t>
            </a:r>
          </a:p>
          <a:p>
            <a:r>
              <a:rPr lang="fr-BE" dirty="0" smtClean="0"/>
              <a:t>Visibilité de la CCD n’est pas toujours évidente. Bien souvent les membres ne la connaissent pas.</a:t>
            </a:r>
          </a:p>
          <a:p>
            <a:r>
              <a:rPr lang="fr-BE" dirty="0" smtClean="0"/>
              <a:t>Pas de publicité des cas traités, juste une synthèse lors de l’AG annuelle.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6444" y="737169"/>
            <a:ext cx="2260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Conclusions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60389" y="1725710"/>
            <a:ext cx="8736227" cy="2364376"/>
          </a:xfrm>
        </p:spPr>
        <p:txBody>
          <a:bodyPr>
            <a:normAutofit fontScale="85000" lnSpcReduction="10000"/>
          </a:bodyPr>
          <a:lstStyle/>
          <a:p>
            <a:r>
              <a:rPr lang="fr-BE" dirty="0" smtClean="0"/>
              <a:t>La CCD n’est pas un fusible, mais un paravent pour le CA, d’autant plus efficace que </a:t>
            </a:r>
            <a:r>
              <a:rPr lang="fr-BE" dirty="0"/>
              <a:t>s</a:t>
            </a:r>
            <a:r>
              <a:rPr lang="fr-BE" dirty="0" smtClean="0"/>
              <a:t>es membres, sauf le représentant du CA, sont indépendants des autres comités.</a:t>
            </a:r>
          </a:p>
          <a:p>
            <a:r>
              <a:rPr lang="fr-BE" dirty="0" smtClean="0"/>
              <a:t>La CCD a commencé à gagner en crédibilité lors du changement de sa composition.</a:t>
            </a:r>
          </a:p>
          <a:p>
            <a:r>
              <a:rPr lang="fr-BE" dirty="0" smtClean="0"/>
              <a:t>Dans l’ensemble, peu de cas à traiter, mais dès que la CCD est saisie, cela veut dire que les autres comités, n’ont pu résoudre le problème à leur niveau.</a:t>
            </a:r>
          </a:p>
          <a:p>
            <a:r>
              <a:rPr lang="fr-BE" dirty="0" smtClean="0"/>
              <a:t>Peu de cas à traiter, mais très sensible.</a:t>
            </a:r>
          </a:p>
        </p:txBody>
      </p:sp>
    </p:spTree>
    <p:extLst>
      <p:ext uri="{BB962C8B-B14F-4D97-AF65-F5344CB8AC3E}">
        <p14:creationId xmlns:p14="http://schemas.microsoft.com/office/powerpoint/2010/main" val="24556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455" y="2213689"/>
            <a:ext cx="3183453" cy="1507067"/>
          </a:xfrm>
        </p:spPr>
        <p:txBody>
          <a:bodyPr/>
          <a:lstStyle/>
          <a:p>
            <a:r>
              <a:rPr lang="fr-BE" dirty="0" smtClean="0"/>
              <a:t>Questions 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444" y="1742302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Introduction</a:t>
            </a:r>
          </a:p>
          <a:p>
            <a:r>
              <a:rPr lang="fr-BE" dirty="0" smtClean="0"/>
              <a:t>But du CCD</a:t>
            </a:r>
          </a:p>
          <a:p>
            <a:r>
              <a:rPr lang="fr-BE" dirty="0" smtClean="0"/>
              <a:t>Historique du CCD</a:t>
            </a:r>
          </a:p>
          <a:p>
            <a:r>
              <a:rPr lang="fr-BE" dirty="0" smtClean="0"/>
              <a:t>Evolution du CCD</a:t>
            </a:r>
          </a:p>
          <a:p>
            <a:r>
              <a:rPr lang="fr-BE" dirty="0" smtClean="0"/>
              <a:t>Activation du CCD</a:t>
            </a:r>
          </a:p>
          <a:p>
            <a:r>
              <a:rPr lang="fr-BE" dirty="0" smtClean="0"/>
              <a:t>Nombre de cas traités</a:t>
            </a:r>
          </a:p>
          <a:p>
            <a:r>
              <a:rPr lang="fr-BE" dirty="0" smtClean="0"/>
              <a:t>Types de cas traités</a:t>
            </a:r>
          </a:p>
          <a:p>
            <a:r>
              <a:rPr lang="fr-BE" dirty="0" smtClean="0"/>
              <a:t>Types de cas non-traités</a:t>
            </a:r>
          </a:p>
          <a:p>
            <a:r>
              <a:rPr lang="fr-BE" dirty="0" smtClean="0"/>
              <a:t>Synthèse</a:t>
            </a:r>
          </a:p>
          <a:p>
            <a:r>
              <a:rPr lang="fr-BE" dirty="0" smtClean="0"/>
              <a:t>Conclusions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6444" y="737169"/>
            <a:ext cx="1725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Contenu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89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39" y="1637270"/>
            <a:ext cx="8534400" cy="3615267"/>
          </a:xfrm>
        </p:spPr>
        <p:txBody>
          <a:bodyPr/>
          <a:lstStyle/>
          <a:p>
            <a:r>
              <a:rPr lang="fr-BE" dirty="0" smtClean="0"/>
              <a:t>Naissance club: 1996</a:t>
            </a:r>
          </a:p>
          <a:p>
            <a:r>
              <a:rPr lang="fr-BE" dirty="0" smtClean="0"/>
              <a:t>Progression constante des membres:</a:t>
            </a:r>
          </a:p>
          <a:p>
            <a:pPr lvl="1"/>
            <a:r>
              <a:rPr lang="fr-BE" dirty="0" smtClean="0"/>
              <a:t>2001 (± 250) – 2006 (± 500) – 2010 (± 750) – 2018 (± 900)</a:t>
            </a:r>
          </a:p>
          <a:p>
            <a:r>
              <a:rPr lang="fr-BE" dirty="0" smtClean="0"/>
              <a:t>Arrivé au club par les enfants en 2001 </a:t>
            </a:r>
          </a:p>
          <a:p>
            <a:pPr lvl="1"/>
            <a:r>
              <a:rPr lang="fr-BE" dirty="0" smtClean="0"/>
              <a:t>Diverses fonctions: coach administratif / arbitrage / comité sportif /</a:t>
            </a:r>
            <a:br>
              <a:rPr lang="fr-BE" dirty="0" smtClean="0"/>
            </a:br>
            <a:r>
              <a:rPr lang="fr-BE" dirty="0" smtClean="0"/>
              <a:t>vice-président / CCD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Introduction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39" y="1637270"/>
            <a:ext cx="8534400" cy="3615267"/>
          </a:xfrm>
        </p:spPr>
        <p:txBody>
          <a:bodyPr/>
          <a:lstStyle/>
          <a:p>
            <a:r>
              <a:rPr lang="fr-BE" dirty="0" smtClean="0"/>
              <a:t>Faire respecter les valeurs du Fair-Play à travers le comportements de tous les membres du clubs et également des parents.</a:t>
            </a:r>
          </a:p>
          <a:p>
            <a:r>
              <a:rPr lang="fr-BE" dirty="0" smtClean="0"/>
              <a:t>Concertation et Discipline:</a:t>
            </a:r>
          </a:p>
          <a:p>
            <a:pPr lvl="1"/>
            <a:r>
              <a:rPr lang="fr-BE" dirty="0" smtClean="0"/>
              <a:t>Privilégier la concertation pour résoudre les conflits et problèmes</a:t>
            </a:r>
          </a:p>
          <a:p>
            <a:pPr lvl="1"/>
            <a:r>
              <a:rPr lang="fr-BE" dirty="0" smtClean="0"/>
              <a:t>Sanctions disciplinaires lorsqu’il n’y a pas moyen de faire autrement</a:t>
            </a:r>
          </a:p>
          <a:p>
            <a:r>
              <a:rPr lang="fr-BE" dirty="0" smtClean="0"/>
              <a:t>Mise en place par le CA qui souhaitait éviter de prendre des mesures contre des membres qui pouvaient considérer qu’il y avait un parti pris contre eux.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1157" y="737169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But du CCD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9" y="1513703"/>
            <a:ext cx="8534400" cy="3615267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Dates:</a:t>
            </a:r>
          </a:p>
          <a:p>
            <a:pPr lvl="1"/>
            <a:r>
              <a:rPr lang="fr-BE" dirty="0" smtClean="0"/>
              <a:t>Naissance CCD en 2006 dans le ROI</a:t>
            </a:r>
          </a:p>
          <a:p>
            <a:pPr lvl="1"/>
            <a:r>
              <a:rPr lang="fr-BE" dirty="0" smtClean="0"/>
              <a:t>Mention de la CCD dans les statuts en 2011</a:t>
            </a:r>
          </a:p>
          <a:p>
            <a:r>
              <a:rPr lang="fr-BE" dirty="0" smtClean="0"/>
              <a:t>Trois grandes périodes</a:t>
            </a:r>
          </a:p>
          <a:p>
            <a:pPr lvl="1"/>
            <a:r>
              <a:rPr lang="fr-BE" dirty="0" smtClean="0"/>
              <a:t>1996 – 2006: CA en charge des problèmes de discipline</a:t>
            </a:r>
          </a:p>
          <a:p>
            <a:pPr lvl="1"/>
            <a:r>
              <a:rPr lang="fr-BE" dirty="0" smtClean="0"/>
              <a:t>2006 – 2010: CCD créé sur base d’une représentation des différentes catégories de membres (CA – Joueurs – Arbitre)</a:t>
            </a:r>
          </a:p>
          <a:p>
            <a:pPr lvl="2"/>
            <a:r>
              <a:rPr lang="fr-BE" dirty="0"/>
              <a:t>CCD = 7 membres dont 1 CA+ 1 secrétaire</a:t>
            </a:r>
          </a:p>
          <a:p>
            <a:pPr lvl="2"/>
            <a:r>
              <a:rPr lang="fr-BE" dirty="0"/>
              <a:t>Chambre appel = 1 CA + 2 membres</a:t>
            </a:r>
          </a:p>
          <a:p>
            <a:pPr lvl="1"/>
            <a:r>
              <a:rPr lang="fr-BE" dirty="0" smtClean="0"/>
              <a:t>2010 - … : </a:t>
            </a:r>
            <a:r>
              <a:rPr lang="fr-BE" dirty="0"/>
              <a:t>CCD et chambre d’appel composé de membres du club. Nombre inchangé.</a:t>
            </a:r>
          </a:p>
          <a:p>
            <a:r>
              <a:rPr lang="fr-BE" dirty="0" smtClean="0"/>
              <a:t>Nominations des membres de la CCD lors de l’AG annuelle</a:t>
            </a:r>
          </a:p>
          <a:p>
            <a:pPr lvl="1"/>
            <a:r>
              <a:rPr lang="fr-BE" dirty="0" smtClean="0"/>
              <a:t>Nominations pour période de 3 ans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3389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Historique du CCD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8" y="1921476"/>
            <a:ext cx="9378779" cy="396034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1996 - 2006:</a:t>
            </a:r>
          </a:p>
          <a:p>
            <a:pPr lvl="1"/>
            <a:r>
              <a:rPr lang="fr-BE" dirty="0" smtClean="0"/>
              <a:t>CA en charge de la discipline et du respect du ROI</a:t>
            </a:r>
          </a:p>
          <a:p>
            <a:pPr lvl="1"/>
            <a:r>
              <a:rPr lang="fr-BE" dirty="0" smtClean="0"/>
              <a:t>Conflits avec les membres, parents lors de sanctions prises</a:t>
            </a:r>
          </a:p>
          <a:p>
            <a:pPr lvl="1"/>
            <a:r>
              <a:rPr lang="fr-BE" dirty="0" smtClean="0"/>
              <a:t>Nécessité du CA de pouvoir prendre du recul</a:t>
            </a:r>
          </a:p>
          <a:p>
            <a:r>
              <a:rPr lang="fr-BE" dirty="0" smtClean="0"/>
              <a:t>2006 - 2010:</a:t>
            </a:r>
          </a:p>
          <a:p>
            <a:pPr lvl="1"/>
            <a:r>
              <a:rPr lang="fr-BE" dirty="0" smtClean="0"/>
              <a:t>Création CCD et d’une chambre d’appel</a:t>
            </a:r>
          </a:p>
          <a:p>
            <a:pPr lvl="1"/>
            <a:r>
              <a:rPr lang="fr-BE" dirty="0" smtClean="0"/>
              <a:t>Impossibilité de sanctionner les joueurs (représentants majoritaires à la CCD)</a:t>
            </a:r>
          </a:p>
          <a:p>
            <a:r>
              <a:rPr lang="fr-BE" dirty="0" smtClean="0"/>
              <a:t>2010 - …:</a:t>
            </a:r>
          </a:p>
          <a:p>
            <a:pPr lvl="1"/>
            <a:r>
              <a:rPr lang="fr-BE" dirty="0" smtClean="0"/>
              <a:t>Révision de la composition de la CCD via le ROI</a:t>
            </a:r>
          </a:p>
          <a:p>
            <a:pPr lvl="1"/>
            <a:r>
              <a:rPr lang="fr-BE" dirty="0" smtClean="0"/>
              <a:t>Plus grande sérénité dans les débats</a:t>
            </a:r>
            <a:br>
              <a:rPr lang="fr-BE" dirty="0" smtClean="0"/>
            </a:br>
            <a:r>
              <a:rPr lang="fr-BE" dirty="0" smtClean="0"/>
              <a:t>	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3264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Evolution du CCD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9" y="1637271"/>
            <a:ext cx="9164123" cy="4170406"/>
          </a:xfrm>
        </p:spPr>
        <p:txBody>
          <a:bodyPr>
            <a:normAutofit/>
          </a:bodyPr>
          <a:lstStyle/>
          <a:p>
            <a:r>
              <a:rPr lang="fr-BE" dirty="0" smtClean="0"/>
              <a:t>Uniquement sur base d’une plainte écrite (parents, joueurs, entraineurs, CA,…)</a:t>
            </a:r>
          </a:p>
          <a:p>
            <a:r>
              <a:rPr lang="fr-BE" dirty="0" smtClean="0"/>
              <a:t>Sur base plainte, évaluation nécessité de réunir la CCD ou traitement via la conciliation.</a:t>
            </a:r>
          </a:p>
          <a:p>
            <a:r>
              <a:rPr lang="fr-BE" dirty="0" smtClean="0"/>
              <a:t>Si réunion CCD, réunir les éléments nécessaires et entendre les intervenants pour prise de décision</a:t>
            </a:r>
          </a:p>
          <a:p>
            <a:r>
              <a:rPr lang="fr-BE" dirty="0" smtClean="0"/>
              <a:t>Décision CCD transmise au CA pour mise en œuvre de la décision</a:t>
            </a:r>
          </a:p>
          <a:p>
            <a:r>
              <a:rPr lang="fr-BE" dirty="0" smtClean="0"/>
              <a:t>Possibilité d’appel via la chambre d’appel</a:t>
            </a:r>
          </a:p>
          <a:p>
            <a:r>
              <a:rPr lang="fr-BE" dirty="0" smtClean="0"/>
              <a:t>Décision Chambre d’appel transmise au CA pour mise en œuvre de la décision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3483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Activation du CCD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9" y="1503288"/>
            <a:ext cx="8534400" cy="3615267"/>
          </a:xfrm>
        </p:spPr>
        <p:txBody>
          <a:bodyPr/>
          <a:lstStyle/>
          <a:p>
            <a:r>
              <a:rPr lang="fr-BE" dirty="0" smtClean="0"/>
              <a:t>Pas de comptabilité précise du nombre de cas traités depuis la création du club</a:t>
            </a:r>
          </a:p>
          <a:p>
            <a:r>
              <a:rPr lang="fr-BE" dirty="0" smtClean="0"/>
              <a:t>Pas de comptabilité du nombre de cas en conciliation puisque en général pas de réunion de la CCD </a:t>
            </a:r>
          </a:p>
          <a:p>
            <a:r>
              <a:rPr lang="fr-BE" dirty="0" smtClean="0"/>
              <a:t>Depuis 2006:</a:t>
            </a:r>
          </a:p>
          <a:p>
            <a:pPr lvl="1"/>
            <a:r>
              <a:rPr lang="fr-BE" dirty="0" smtClean="0"/>
              <a:t>	± 1 cas / an au niveau CCD</a:t>
            </a:r>
          </a:p>
          <a:p>
            <a:pPr lvl="1"/>
            <a:r>
              <a:rPr lang="fr-BE" dirty="0" smtClean="0"/>
              <a:t>   ± 3 cas au niveau chambre d’appel</a:t>
            </a:r>
            <a:br>
              <a:rPr lang="fr-BE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4185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Nombre de cas traités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8" y="1577429"/>
            <a:ext cx="8736227" cy="3615267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Problèmes de fumettes de certains joueurs dans les locaux du club</a:t>
            </a:r>
          </a:p>
          <a:p>
            <a:r>
              <a:rPr lang="fr-BE" dirty="0" smtClean="0"/>
              <a:t>Jeune coach qui a cassé la gueule à un jeune des environs qui était un peu lourd avec ses joueuses</a:t>
            </a:r>
          </a:p>
          <a:p>
            <a:r>
              <a:rPr lang="fr-BE" dirty="0" smtClean="0"/>
              <a:t>Jeune joueur qui a cassé un robinet dans un vestiaire</a:t>
            </a:r>
          </a:p>
          <a:p>
            <a:r>
              <a:rPr lang="fr-BE" dirty="0" smtClean="0"/>
              <a:t>Agression sexuelles</a:t>
            </a:r>
          </a:p>
          <a:p>
            <a:r>
              <a:rPr lang="fr-BE" dirty="0" smtClean="0"/>
              <a:t>Un jouer qui a mis un coup de boule à un joueur adverse</a:t>
            </a:r>
          </a:p>
          <a:p>
            <a:r>
              <a:rPr lang="fr-BE" dirty="0" smtClean="0"/>
              <a:t>Comportements de parents au bord du terrain</a:t>
            </a:r>
          </a:p>
          <a:p>
            <a:r>
              <a:rPr lang="fr-BE" dirty="0" smtClean="0"/>
              <a:t>…</a:t>
            </a:r>
            <a:br>
              <a:rPr lang="fr-BE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6444" y="737169"/>
            <a:ext cx="3584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Types de cas traités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0389" cy="12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</TotalTime>
  <Words>789</Words>
  <Application>Microsoft Office PowerPoint</Application>
  <PresentationFormat>Breedbeeld</PresentationFormat>
  <Paragraphs>85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Lara Hockey Club Wavre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Lara Hockey Club Wavre</dc:title>
  <dc:creator>Marc Simon</dc:creator>
  <cp:lastModifiedBy>Justine</cp:lastModifiedBy>
  <cp:revision>14</cp:revision>
  <dcterms:created xsi:type="dcterms:W3CDTF">2018-02-02T21:32:59Z</dcterms:created>
  <dcterms:modified xsi:type="dcterms:W3CDTF">2018-02-03T07:52:32Z</dcterms:modified>
</cp:coreProperties>
</file>